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4"/>
  </p:notesMasterIdLst>
  <p:sldIdLst>
    <p:sldId id="257" r:id="rId2"/>
    <p:sldId id="258" r:id="rId3"/>
    <p:sldId id="259" r:id="rId4"/>
    <p:sldId id="260" r:id="rId5"/>
    <p:sldId id="288"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80" r:id="rId25"/>
    <p:sldId id="279" r:id="rId26"/>
    <p:sldId id="281" r:id="rId27"/>
    <p:sldId id="282" r:id="rId28"/>
    <p:sldId id="283" r:id="rId29"/>
    <p:sldId id="284" r:id="rId30"/>
    <p:sldId id="285" r:id="rId31"/>
    <p:sldId id="286" r:id="rId32"/>
    <p:sldId id="287"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EF6D4"/>
    <a:srgbClr val="72584A"/>
    <a:srgbClr val="9E7D6A"/>
    <a:srgbClr val="B98D8D"/>
    <a:srgbClr val="7D6529"/>
    <a:srgbClr val="C2AF94"/>
    <a:srgbClr val="524D58"/>
    <a:srgbClr val="F4E3C2"/>
    <a:srgbClr val="FBE7D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845" autoAdjust="0"/>
    <p:restoredTop sz="94660"/>
  </p:normalViewPr>
  <p:slideViewPr>
    <p:cSldViewPr snapToGrid="0">
      <p:cViewPr varScale="1">
        <p:scale>
          <a:sx n="78" d="100"/>
          <a:sy n="78" d="100"/>
        </p:scale>
        <p:origin x="931" y="4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C110FB3-0C2B-4FB2-8E8E-878E402A61E9}" type="datetimeFigureOut">
              <a:rPr lang="en-IN" smtClean="0"/>
              <a:t>10-08-2024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62CB460-79E1-4FEF-855D-A771771ECD43}" type="slidenum">
              <a:rPr lang="en-IN" smtClean="0"/>
              <a:t>‹#›</a:t>
            </a:fld>
            <a:endParaRPr lang="en-IN"/>
          </a:p>
        </p:txBody>
      </p:sp>
    </p:spTree>
    <p:extLst>
      <p:ext uri="{BB962C8B-B14F-4D97-AF65-F5344CB8AC3E}">
        <p14:creationId xmlns:p14="http://schemas.microsoft.com/office/powerpoint/2010/main" val="23015622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62CB460-79E1-4FEF-855D-A771771ECD43}" type="slidenum">
              <a:rPr lang="en-IN" smtClean="0"/>
              <a:t>3</a:t>
            </a:fld>
            <a:endParaRPr lang="en-IN"/>
          </a:p>
        </p:txBody>
      </p:sp>
    </p:spTree>
    <p:extLst>
      <p:ext uri="{BB962C8B-B14F-4D97-AF65-F5344CB8AC3E}">
        <p14:creationId xmlns:p14="http://schemas.microsoft.com/office/powerpoint/2010/main" val="1415194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7A1F68-FA3C-2723-8F4F-5260C053DA8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C2C641EA-28DB-427B-DA52-40E8D631CC7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C76963E7-0687-18EF-AB06-34F8724EFF56}"/>
              </a:ext>
            </a:extLst>
          </p:cNvPr>
          <p:cNvSpPr>
            <a:spLocks noGrp="1"/>
          </p:cNvSpPr>
          <p:nvPr>
            <p:ph type="dt" sz="half" idx="10"/>
          </p:nvPr>
        </p:nvSpPr>
        <p:spPr/>
        <p:txBody>
          <a:bodyPr/>
          <a:lstStyle/>
          <a:p>
            <a:fld id="{5CA5D7CA-81E9-4B53-8A28-BEAE6F1E8E3F}" type="datetimeFigureOut">
              <a:rPr lang="en-IN" smtClean="0"/>
              <a:t>10-08-2024</a:t>
            </a:fld>
            <a:endParaRPr lang="en-IN"/>
          </a:p>
        </p:txBody>
      </p:sp>
      <p:sp>
        <p:nvSpPr>
          <p:cNvPr id="5" name="Footer Placeholder 4">
            <a:extLst>
              <a:ext uri="{FF2B5EF4-FFF2-40B4-BE49-F238E27FC236}">
                <a16:creationId xmlns:a16="http://schemas.microsoft.com/office/drawing/2014/main" id="{03238F6A-A78D-5653-4E1D-BAD3BABF89C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80A3371-7B74-ED38-3043-669F0E3633E0}"/>
              </a:ext>
            </a:extLst>
          </p:cNvPr>
          <p:cNvSpPr>
            <a:spLocks noGrp="1"/>
          </p:cNvSpPr>
          <p:nvPr>
            <p:ph type="sldNum" sz="quarter" idx="12"/>
          </p:nvPr>
        </p:nvSpPr>
        <p:spPr/>
        <p:txBody>
          <a:bodyPr/>
          <a:lstStyle/>
          <a:p>
            <a:fld id="{CBC48A9B-C0EC-4639-AF5A-8BCB3860B74A}" type="slidenum">
              <a:rPr lang="en-IN" smtClean="0"/>
              <a:t>‹#›</a:t>
            </a:fld>
            <a:endParaRPr lang="en-IN"/>
          </a:p>
        </p:txBody>
      </p:sp>
    </p:spTree>
    <p:extLst>
      <p:ext uri="{BB962C8B-B14F-4D97-AF65-F5344CB8AC3E}">
        <p14:creationId xmlns:p14="http://schemas.microsoft.com/office/powerpoint/2010/main" val="31626673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7DF30-CE7E-97E4-27F3-6277660F6F22}"/>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9CCC0886-9660-1DB5-F889-D533E266BEB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A9ABEBC-3640-67F1-2559-E618FF935372}"/>
              </a:ext>
            </a:extLst>
          </p:cNvPr>
          <p:cNvSpPr>
            <a:spLocks noGrp="1"/>
          </p:cNvSpPr>
          <p:nvPr>
            <p:ph type="dt" sz="half" idx="10"/>
          </p:nvPr>
        </p:nvSpPr>
        <p:spPr/>
        <p:txBody>
          <a:bodyPr/>
          <a:lstStyle/>
          <a:p>
            <a:fld id="{5CA5D7CA-81E9-4B53-8A28-BEAE6F1E8E3F}" type="datetimeFigureOut">
              <a:rPr lang="en-IN" smtClean="0"/>
              <a:t>10-08-2024</a:t>
            </a:fld>
            <a:endParaRPr lang="en-IN"/>
          </a:p>
        </p:txBody>
      </p:sp>
      <p:sp>
        <p:nvSpPr>
          <p:cNvPr id="5" name="Footer Placeholder 4">
            <a:extLst>
              <a:ext uri="{FF2B5EF4-FFF2-40B4-BE49-F238E27FC236}">
                <a16:creationId xmlns:a16="http://schemas.microsoft.com/office/drawing/2014/main" id="{AA284788-30EA-DF17-09DA-FBA2ECDD835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B005886-7B44-D0C9-E711-56AE98260E97}"/>
              </a:ext>
            </a:extLst>
          </p:cNvPr>
          <p:cNvSpPr>
            <a:spLocks noGrp="1"/>
          </p:cNvSpPr>
          <p:nvPr>
            <p:ph type="sldNum" sz="quarter" idx="12"/>
          </p:nvPr>
        </p:nvSpPr>
        <p:spPr/>
        <p:txBody>
          <a:bodyPr/>
          <a:lstStyle/>
          <a:p>
            <a:fld id="{CBC48A9B-C0EC-4639-AF5A-8BCB3860B74A}" type="slidenum">
              <a:rPr lang="en-IN" smtClean="0"/>
              <a:t>‹#›</a:t>
            </a:fld>
            <a:endParaRPr lang="en-IN"/>
          </a:p>
        </p:txBody>
      </p:sp>
    </p:spTree>
    <p:extLst>
      <p:ext uri="{BB962C8B-B14F-4D97-AF65-F5344CB8AC3E}">
        <p14:creationId xmlns:p14="http://schemas.microsoft.com/office/powerpoint/2010/main" val="11860131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737CB6F-65D6-B201-4241-67B9CCD8D09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1852650B-FA6E-5826-A1CA-8469F90A384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D02A442-F9B5-1854-FBFA-87DD66F11DA6}"/>
              </a:ext>
            </a:extLst>
          </p:cNvPr>
          <p:cNvSpPr>
            <a:spLocks noGrp="1"/>
          </p:cNvSpPr>
          <p:nvPr>
            <p:ph type="dt" sz="half" idx="10"/>
          </p:nvPr>
        </p:nvSpPr>
        <p:spPr/>
        <p:txBody>
          <a:bodyPr/>
          <a:lstStyle/>
          <a:p>
            <a:fld id="{5CA5D7CA-81E9-4B53-8A28-BEAE6F1E8E3F}" type="datetimeFigureOut">
              <a:rPr lang="en-IN" smtClean="0"/>
              <a:t>10-08-2024</a:t>
            </a:fld>
            <a:endParaRPr lang="en-IN"/>
          </a:p>
        </p:txBody>
      </p:sp>
      <p:sp>
        <p:nvSpPr>
          <p:cNvPr id="5" name="Footer Placeholder 4">
            <a:extLst>
              <a:ext uri="{FF2B5EF4-FFF2-40B4-BE49-F238E27FC236}">
                <a16:creationId xmlns:a16="http://schemas.microsoft.com/office/drawing/2014/main" id="{AA50BA70-1322-35CE-63D9-A351CCE1155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01C68C6-0FD4-45BB-399C-C9671116C29C}"/>
              </a:ext>
            </a:extLst>
          </p:cNvPr>
          <p:cNvSpPr>
            <a:spLocks noGrp="1"/>
          </p:cNvSpPr>
          <p:nvPr>
            <p:ph type="sldNum" sz="quarter" idx="12"/>
          </p:nvPr>
        </p:nvSpPr>
        <p:spPr/>
        <p:txBody>
          <a:bodyPr/>
          <a:lstStyle/>
          <a:p>
            <a:fld id="{CBC48A9B-C0EC-4639-AF5A-8BCB3860B74A}" type="slidenum">
              <a:rPr lang="en-IN" smtClean="0"/>
              <a:t>‹#›</a:t>
            </a:fld>
            <a:endParaRPr lang="en-IN"/>
          </a:p>
        </p:txBody>
      </p:sp>
    </p:spTree>
    <p:extLst>
      <p:ext uri="{BB962C8B-B14F-4D97-AF65-F5344CB8AC3E}">
        <p14:creationId xmlns:p14="http://schemas.microsoft.com/office/powerpoint/2010/main" val="5544963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4CD25F-AD9F-4F8E-472B-9D81643CD216}"/>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C91C3AF7-6BB2-64DB-9CD9-B1E5B335342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6C289BB-0803-1183-F495-2E4767BB2D92}"/>
              </a:ext>
            </a:extLst>
          </p:cNvPr>
          <p:cNvSpPr>
            <a:spLocks noGrp="1"/>
          </p:cNvSpPr>
          <p:nvPr>
            <p:ph type="dt" sz="half" idx="10"/>
          </p:nvPr>
        </p:nvSpPr>
        <p:spPr/>
        <p:txBody>
          <a:bodyPr/>
          <a:lstStyle/>
          <a:p>
            <a:fld id="{5CA5D7CA-81E9-4B53-8A28-BEAE6F1E8E3F}" type="datetimeFigureOut">
              <a:rPr lang="en-IN" smtClean="0"/>
              <a:t>10-08-2024</a:t>
            </a:fld>
            <a:endParaRPr lang="en-IN"/>
          </a:p>
        </p:txBody>
      </p:sp>
      <p:sp>
        <p:nvSpPr>
          <p:cNvPr id="5" name="Footer Placeholder 4">
            <a:extLst>
              <a:ext uri="{FF2B5EF4-FFF2-40B4-BE49-F238E27FC236}">
                <a16:creationId xmlns:a16="http://schemas.microsoft.com/office/drawing/2014/main" id="{B90F6E49-7360-C0A1-E1B9-EE95C34053B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4F1621C-EFD9-3655-8D1E-23FE2E62BAF9}"/>
              </a:ext>
            </a:extLst>
          </p:cNvPr>
          <p:cNvSpPr>
            <a:spLocks noGrp="1"/>
          </p:cNvSpPr>
          <p:nvPr>
            <p:ph type="sldNum" sz="quarter" idx="12"/>
          </p:nvPr>
        </p:nvSpPr>
        <p:spPr/>
        <p:txBody>
          <a:bodyPr/>
          <a:lstStyle/>
          <a:p>
            <a:fld id="{CBC48A9B-C0EC-4639-AF5A-8BCB3860B74A}" type="slidenum">
              <a:rPr lang="en-IN" smtClean="0"/>
              <a:t>‹#›</a:t>
            </a:fld>
            <a:endParaRPr lang="en-IN"/>
          </a:p>
        </p:txBody>
      </p:sp>
    </p:spTree>
    <p:extLst>
      <p:ext uri="{BB962C8B-B14F-4D97-AF65-F5344CB8AC3E}">
        <p14:creationId xmlns:p14="http://schemas.microsoft.com/office/powerpoint/2010/main" val="15465512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470966-F2EE-7A0F-CB0E-1098BA97C7F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37F5410E-0EC4-B25B-0FF4-030751F187D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1A293CF-BC50-FD68-5FBB-D6E9833CB0E0}"/>
              </a:ext>
            </a:extLst>
          </p:cNvPr>
          <p:cNvSpPr>
            <a:spLocks noGrp="1"/>
          </p:cNvSpPr>
          <p:nvPr>
            <p:ph type="dt" sz="half" idx="10"/>
          </p:nvPr>
        </p:nvSpPr>
        <p:spPr/>
        <p:txBody>
          <a:bodyPr/>
          <a:lstStyle/>
          <a:p>
            <a:fld id="{5CA5D7CA-81E9-4B53-8A28-BEAE6F1E8E3F}" type="datetimeFigureOut">
              <a:rPr lang="en-IN" smtClean="0"/>
              <a:t>10-08-2024</a:t>
            </a:fld>
            <a:endParaRPr lang="en-IN"/>
          </a:p>
        </p:txBody>
      </p:sp>
      <p:sp>
        <p:nvSpPr>
          <p:cNvPr id="5" name="Footer Placeholder 4">
            <a:extLst>
              <a:ext uri="{FF2B5EF4-FFF2-40B4-BE49-F238E27FC236}">
                <a16:creationId xmlns:a16="http://schemas.microsoft.com/office/drawing/2014/main" id="{FF041DBB-CDF2-C580-86ED-28878D20CF1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E928D0E-3AEC-E0CE-F633-FED881CD20FE}"/>
              </a:ext>
            </a:extLst>
          </p:cNvPr>
          <p:cNvSpPr>
            <a:spLocks noGrp="1"/>
          </p:cNvSpPr>
          <p:nvPr>
            <p:ph type="sldNum" sz="quarter" idx="12"/>
          </p:nvPr>
        </p:nvSpPr>
        <p:spPr/>
        <p:txBody>
          <a:bodyPr/>
          <a:lstStyle/>
          <a:p>
            <a:fld id="{CBC48A9B-C0EC-4639-AF5A-8BCB3860B74A}" type="slidenum">
              <a:rPr lang="en-IN" smtClean="0"/>
              <a:t>‹#›</a:t>
            </a:fld>
            <a:endParaRPr lang="en-IN"/>
          </a:p>
        </p:txBody>
      </p:sp>
    </p:spTree>
    <p:extLst>
      <p:ext uri="{BB962C8B-B14F-4D97-AF65-F5344CB8AC3E}">
        <p14:creationId xmlns:p14="http://schemas.microsoft.com/office/powerpoint/2010/main" val="27079695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72C95-6E4C-E5EF-1768-ADEC7E7EE37A}"/>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158D3BF1-A375-9FED-F65A-BBEAD27AB31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C40A9FD5-00E7-9A11-C442-7957F0F0DA2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C9547FC2-2AB1-164C-278B-16ACBB8D7629}"/>
              </a:ext>
            </a:extLst>
          </p:cNvPr>
          <p:cNvSpPr>
            <a:spLocks noGrp="1"/>
          </p:cNvSpPr>
          <p:nvPr>
            <p:ph type="dt" sz="half" idx="10"/>
          </p:nvPr>
        </p:nvSpPr>
        <p:spPr/>
        <p:txBody>
          <a:bodyPr/>
          <a:lstStyle/>
          <a:p>
            <a:fld id="{5CA5D7CA-81E9-4B53-8A28-BEAE6F1E8E3F}" type="datetimeFigureOut">
              <a:rPr lang="en-IN" smtClean="0"/>
              <a:t>10-08-2024</a:t>
            </a:fld>
            <a:endParaRPr lang="en-IN"/>
          </a:p>
        </p:txBody>
      </p:sp>
      <p:sp>
        <p:nvSpPr>
          <p:cNvPr id="6" name="Footer Placeholder 5">
            <a:extLst>
              <a:ext uri="{FF2B5EF4-FFF2-40B4-BE49-F238E27FC236}">
                <a16:creationId xmlns:a16="http://schemas.microsoft.com/office/drawing/2014/main" id="{4A5A0FD9-1B96-9CC9-5135-C1E8D5B1819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3695814-FDEF-98BA-EA10-6445EF66E0E5}"/>
              </a:ext>
            </a:extLst>
          </p:cNvPr>
          <p:cNvSpPr>
            <a:spLocks noGrp="1"/>
          </p:cNvSpPr>
          <p:nvPr>
            <p:ph type="sldNum" sz="quarter" idx="12"/>
          </p:nvPr>
        </p:nvSpPr>
        <p:spPr/>
        <p:txBody>
          <a:bodyPr/>
          <a:lstStyle/>
          <a:p>
            <a:fld id="{CBC48A9B-C0EC-4639-AF5A-8BCB3860B74A}" type="slidenum">
              <a:rPr lang="en-IN" smtClean="0"/>
              <a:t>‹#›</a:t>
            </a:fld>
            <a:endParaRPr lang="en-IN"/>
          </a:p>
        </p:txBody>
      </p:sp>
    </p:spTree>
    <p:extLst>
      <p:ext uri="{BB962C8B-B14F-4D97-AF65-F5344CB8AC3E}">
        <p14:creationId xmlns:p14="http://schemas.microsoft.com/office/powerpoint/2010/main" val="20832728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EF81F9-C860-3B93-8495-A89CDCC6F03C}"/>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85F6739-BFC9-ECF9-45CC-086E93DCEB0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7BDC441-173D-EC13-007D-A1F8E20049C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8870F25F-9DB7-0CC6-7683-793DDF7AD5B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60093CF-847A-E91E-F30B-B6CE8A2B82F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5ADEDD49-FA5C-3CB1-B356-8D875BCEB23F}"/>
              </a:ext>
            </a:extLst>
          </p:cNvPr>
          <p:cNvSpPr>
            <a:spLocks noGrp="1"/>
          </p:cNvSpPr>
          <p:nvPr>
            <p:ph type="dt" sz="half" idx="10"/>
          </p:nvPr>
        </p:nvSpPr>
        <p:spPr/>
        <p:txBody>
          <a:bodyPr/>
          <a:lstStyle/>
          <a:p>
            <a:fld id="{5CA5D7CA-81E9-4B53-8A28-BEAE6F1E8E3F}" type="datetimeFigureOut">
              <a:rPr lang="en-IN" smtClean="0"/>
              <a:t>10-08-2024</a:t>
            </a:fld>
            <a:endParaRPr lang="en-IN"/>
          </a:p>
        </p:txBody>
      </p:sp>
      <p:sp>
        <p:nvSpPr>
          <p:cNvPr id="8" name="Footer Placeholder 7">
            <a:extLst>
              <a:ext uri="{FF2B5EF4-FFF2-40B4-BE49-F238E27FC236}">
                <a16:creationId xmlns:a16="http://schemas.microsoft.com/office/drawing/2014/main" id="{5B92F887-FCAD-B6D8-D83A-6147780465EA}"/>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ACF28D8C-A5A6-0780-F6F1-681BD7DF3F32}"/>
              </a:ext>
            </a:extLst>
          </p:cNvPr>
          <p:cNvSpPr>
            <a:spLocks noGrp="1"/>
          </p:cNvSpPr>
          <p:nvPr>
            <p:ph type="sldNum" sz="quarter" idx="12"/>
          </p:nvPr>
        </p:nvSpPr>
        <p:spPr/>
        <p:txBody>
          <a:bodyPr/>
          <a:lstStyle/>
          <a:p>
            <a:fld id="{CBC48A9B-C0EC-4639-AF5A-8BCB3860B74A}" type="slidenum">
              <a:rPr lang="en-IN" smtClean="0"/>
              <a:t>‹#›</a:t>
            </a:fld>
            <a:endParaRPr lang="en-IN"/>
          </a:p>
        </p:txBody>
      </p:sp>
    </p:spTree>
    <p:extLst>
      <p:ext uri="{BB962C8B-B14F-4D97-AF65-F5344CB8AC3E}">
        <p14:creationId xmlns:p14="http://schemas.microsoft.com/office/powerpoint/2010/main" val="27758453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2139C2-FC69-02B7-7B05-9DC2D346F801}"/>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66A0F516-F977-09DA-6701-107EBBDFE3E5}"/>
              </a:ext>
            </a:extLst>
          </p:cNvPr>
          <p:cNvSpPr>
            <a:spLocks noGrp="1"/>
          </p:cNvSpPr>
          <p:nvPr>
            <p:ph type="dt" sz="half" idx="10"/>
          </p:nvPr>
        </p:nvSpPr>
        <p:spPr/>
        <p:txBody>
          <a:bodyPr/>
          <a:lstStyle/>
          <a:p>
            <a:fld id="{5CA5D7CA-81E9-4B53-8A28-BEAE6F1E8E3F}" type="datetimeFigureOut">
              <a:rPr lang="en-IN" smtClean="0"/>
              <a:t>10-08-2024</a:t>
            </a:fld>
            <a:endParaRPr lang="en-IN"/>
          </a:p>
        </p:txBody>
      </p:sp>
      <p:sp>
        <p:nvSpPr>
          <p:cNvPr id="4" name="Footer Placeholder 3">
            <a:extLst>
              <a:ext uri="{FF2B5EF4-FFF2-40B4-BE49-F238E27FC236}">
                <a16:creationId xmlns:a16="http://schemas.microsoft.com/office/drawing/2014/main" id="{081F2EE3-ABF2-371A-DF1B-7EE52A7D8F4C}"/>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87727737-52C2-CA9B-1CE5-5BD0A7AFADB1}"/>
              </a:ext>
            </a:extLst>
          </p:cNvPr>
          <p:cNvSpPr>
            <a:spLocks noGrp="1"/>
          </p:cNvSpPr>
          <p:nvPr>
            <p:ph type="sldNum" sz="quarter" idx="12"/>
          </p:nvPr>
        </p:nvSpPr>
        <p:spPr/>
        <p:txBody>
          <a:bodyPr/>
          <a:lstStyle/>
          <a:p>
            <a:fld id="{CBC48A9B-C0EC-4639-AF5A-8BCB3860B74A}" type="slidenum">
              <a:rPr lang="en-IN" smtClean="0"/>
              <a:t>‹#›</a:t>
            </a:fld>
            <a:endParaRPr lang="en-IN"/>
          </a:p>
        </p:txBody>
      </p:sp>
    </p:spTree>
    <p:extLst>
      <p:ext uri="{BB962C8B-B14F-4D97-AF65-F5344CB8AC3E}">
        <p14:creationId xmlns:p14="http://schemas.microsoft.com/office/powerpoint/2010/main" val="18235125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AFD90FA-6707-3E5E-FCA4-DA488739C119}"/>
              </a:ext>
            </a:extLst>
          </p:cNvPr>
          <p:cNvSpPr>
            <a:spLocks noGrp="1"/>
          </p:cNvSpPr>
          <p:nvPr>
            <p:ph type="dt" sz="half" idx="10"/>
          </p:nvPr>
        </p:nvSpPr>
        <p:spPr/>
        <p:txBody>
          <a:bodyPr/>
          <a:lstStyle/>
          <a:p>
            <a:fld id="{5CA5D7CA-81E9-4B53-8A28-BEAE6F1E8E3F}" type="datetimeFigureOut">
              <a:rPr lang="en-IN" smtClean="0"/>
              <a:t>10-08-2024</a:t>
            </a:fld>
            <a:endParaRPr lang="en-IN"/>
          </a:p>
        </p:txBody>
      </p:sp>
      <p:sp>
        <p:nvSpPr>
          <p:cNvPr id="3" name="Footer Placeholder 2">
            <a:extLst>
              <a:ext uri="{FF2B5EF4-FFF2-40B4-BE49-F238E27FC236}">
                <a16:creationId xmlns:a16="http://schemas.microsoft.com/office/drawing/2014/main" id="{8CEF4FDC-2DB2-B7AA-0B3C-4EBDB843147B}"/>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427DEEC4-9530-33CF-0865-E679DF44B5CA}"/>
              </a:ext>
            </a:extLst>
          </p:cNvPr>
          <p:cNvSpPr>
            <a:spLocks noGrp="1"/>
          </p:cNvSpPr>
          <p:nvPr>
            <p:ph type="sldNum" sz="quarter" idx="12"/>
          </p:nvPr>
        </p:nvSpPr>
        <p:spPr/>
        <p:txBody>
          <a:bodyPr/>
          <a:lstStyle/>
          <a:p>
            <a:fld id="{CBC48A9B-C0EC-4639-AF5A-8BCB3860B74A}" type="slidenum">
              <a:rPr lang="en-IN" smtClean="0"/>
              <a:t>‹#›</a:t>
            </a:fld>
            <a:endParaRPr lang="en-IN"/>
          </a:p>
        </p:txBody>
      </p:sp>
    </p:spTree>
    <p:extLst>
      <p:ext uri="{BB962C8B-B14F-4D97-AF65-F5344CB8AC3E}">
        <p14:creationId xmlns:p14="http://schemas.microsoft.com/office/powerpoint/2010/main" val="2638981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524062-796D-95DE-A5F6-988DE10D84A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51DC4D54-2ED5-CC60-12F1-AA3C846137B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2F93DFA2-4487-A4B4-682C-1C2DDF0A851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5694E22-A123-A199-B730-5657BB4921E1}"/>
              </a:ext>
            </a:extLst>
          </p:cNvPr>
          <p:cNvSpPr>
            <a:spLocks noGrp="1"/>
          </p:cNvSpPr>
          <p:nvPr>
            <p:ph type="dt" sz="half" idx="10"/>
          </p:nvPr>
        </p:nvSpPr>
        <p:spPr/>
        <p:txBody>
          <a:bodyPr/>
          <a:lstStyle/>
          <a:p>
            <a:fld id="{5CA5D7CA-81E9-4B53-8A28-BEAE6F1E8E3F}" type="datetimeFigureOut">
              <a:rPr lang="en-IN" smtClean="0"/>
              <a:t>10-08-2024</a:t>
            </a:fld>
            <a:endParaRPr lang="en-IN"/>
          </a:p>
        </p:txBody>
      </p:sp>
      <p:sp>
        <p:nvSpPr>
          <p:cNvPr id="6" name="Footer Placeholder 5">
            <a:extLst>
              <a:ext uri="{FF2B5EF4-FFF2-40B4-BE49-F238E27FC236}">
                <a16:creationId xmlns:a16="http://schemas.microsoft.com/office/drawing/2014/main" id="{945003B3-767C-2E5B-9A56-5AEF0C1FDE5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25556832-F4FC-A90B-FAF7-F482416D2FA2}"/>
              </a:ext>
            </a:extLst>
          </p:cNvPr>
          <p:cNvSpPr>
            <a:spLocks noGrp="1"/>
          </p:cNvSpPr>
          <p:nvPr>
            <p:ph type="sldNum" sz="quarter" idx="12"/>
          </p:nvPr>
        </p:nvSpPr>
        <p:spPr/>
        <p:txBody>
          <a:bodyPr/>
          <a:lstStyle/>
          <a:p>
            <a:fld id="{CBC48A9B-C0EC-4639-AF5A-8BCB3860B74A}" type="slidenum">
              <a:rPr lang="en-IN" smtClean="0"/>
              <a:t>‹#›</a:t>
            </a:fld>
            <a:endParaRPr lang="en-IN"/>
          </a:p>
        </p:txBody>
      </p:sp>
    </p:spTree>
    <p:extLst>
      <p:ext uri="{BB962C8B-B14F-4D97-AF65-F5344CB8AC3E}">
        <p14:creationId xmlns:p14="http://schemas.microsoft.com/office/powerpoint/2010/main" val="24456531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6A3A43-63F1-17B5-AD54-F5B2F6267EF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C445EF1A-2AF8-0F91-DA72-E74785ECE3C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07950736-ADAA-4C2B-EDB6-1AC7768BB0F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69F06F1-560B-8D66-AF4B-3038215809DF}"/>
              </a:ext>
            </a:extLst>
          </p:cNvPr>
          <p:cNvSpPr>
            <a:spLocks noGrp="1"/>
          </p:cNvSpPr>
          <p:nvPr>
            <p:ph type="dt" sz="half" idx="10"/>
          </p:nvPr>
        </p:nvSpPr>
        <p:spPr/>
        <p:txBody>
          <a:bodyPr/>
          <a:lstStyle/>
          <a:p>
            <a:fld id="{5CA5D7CA-81E9-4B53-8A28-BEAE6F1E8E3F}" type="datetimeFigureOut">
              <a:rPr lang="en-IN" smtClean="0"/>
              <a:t>10-08-2024</a:t>
            </a:fld>
            <a:endParaRPr lang="en-IN"/>
          </a:p>
        </p:txBody>
      </p:sp>
      <p:sp>
        <p:nvSpPr>
          <p:cNvPr id="6" name="Footer Placeholder 5">
            <a:extLst>
              <a:ext uri="{FF2B5EF4-FFF2-40B4-BE49-F238E27FC236}">
                <a16:creationId xmlns:a16="http://schemas.microsoft.com/office/drawing/2014/main" id="{2EBBDF16-8471-C175-7EDA-E154D879276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E53C6624-3AA9-CAE7-9441-FA2659270EA1}"/>
              </a:ext>
            </a:extLst>
          </p:cNvPr>
          <p:cNvSpPr>
            <a:spLocks noGrp="1"/>
          </p:cNvSpPr>
          <p:nvPr>
            <p:ph type="sldNum" sz="quarter" idx="12"/>
          </p:nvPr>
        </p:nvSpPr>
        <p:spPr/>
        <p:txBody>
          <a:bodyPr/>
          <a:lstStyle/>
          <a:p>
            <a:fld id="{CBC48A9B-C0EC-4639-AF5A-8BCB3860B74A}" type="slidenum">
              <a:rPr lang="en-IN" smtClean="0"/>
              <a:t>‹#›</a:t>
            </a:fld>
            <a:endParaRPr lang="en-IN"/>
          </a:p>
        </p:txBody>
      </p:sp>
    </p:spTree>
    <p:extLst>
      <p:ext uri="{BB962C8B-B14F-4D97-AF65-F5344CB8AC3E}">
        <p14:creationId xmlns:p14="http://schemas.microsoft.com/office/powerpoint/2010/main" val="13255391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04E32E7-5BC8-C291-BB79-92A64D2FE94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389A5C59-51D1-1498-14CC-121C9E45910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FD5E743-2E67-3EFD-2B84-7BCFBF7D61C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CA5D7CA-81E9-4B53-8A28-BEAE6F1E8E3F}" type="datetimeFigureOut">
              <a:rPr lang="en-IN" smtClean="0"/>
              <a:t>10-08-2024</a:t>
            </a:fld>
            <a:endParaRPr lang="en-IN"/>
          </a:p>
        </p:txBody>
      </p:sp>
      <p:sp>
        <p:nvSpPr>
          <p:cNvPr id="5" name="Footer Placeholder 4">
            <a:extLst>
              <a:ext uri="{FF2B5EF4-FFF2-40B4-BE49-F238E27FC236}">
                <a16:creationId xmlns:a16="http://schemas.microsoft.com/office/drawing/2014/main" id="{93A52338-EA9C-4CED-C848-06BE3DF6C85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8BB9F870-1797-27A3-F3C0-C9C604C7886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BC48A9B-C0EC-4639-AF5A-8BCB3860B74A}" type="slidenum">
              <a:rPr lang="en-IN" smtClean="0"/>
              <a:t>‹#›</a:t>
            </a:fld>
            <a:endParaRPr lang="en-IN"/>
          </a:p>
        </p:txBody>
      </p:sp>
    </p:spTree>
    <p:extLst>
      <p:ext uri="{BB962C8B-B14F-4D97-AF65-F5344CB8AC3E}">
        <p14:creationId xmlns:p14="http://schemas.microsoft.com/office/powerpoint/2010/main" val="10796154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4.png"/><Relationship Id="rId4" Type="http://schemas.microsoft.com/office/2007/relationships/hdphoto" Target="../media/hdphoto1.wdp"/></Relationships>
</file>

<file path=ppt/slides/_rels/slide3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mailto:ishikajain2032@gmail.com" TargetMode="External"/><Relationship Id="rId2" Type="http://schemas.openxmlformats.org/officeDocument/2006/relationships/image" Target="../media/image46.png"/><Relationship Id="rId1" Type="http://schemas.openxmlformats.org/officeDocument/2006/relationships/slideLayout" Target="../slideLayouts/slideLayout2.xml"/><Relationship Id="rId4" Type="http://schemas.openxmlformats.org/officeDocument/2006/relationships/hyperlink" Target="https://www.linkedin.com/in/ishikajain2/" TargetMode="Externa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E668985-5301-E4CB-9483-C6A57445CFEE}"/>
              </a:ext>
            </a:extLst>
          </p:cNvPr>
          <p:cNvPicPr>
            <a:picLocks noChangeAspect="1"/>
          </p:cNvPicPr>
          <p:nvPr/>
        </p:nvPicPr>
        <p:blipFill>
          <a:blip r:embed="rId2"/>
          <a:stretch>
            <a:fillRect/>
          </a:stretch>
        </p:blipFill>
        <p:spPr>
          <a:xfrm>
            <a:off x="300944" y="160599"/>
            <a:ext cx="11713578" cy="6588888"/>
          </a:xfrm>
          <a:prstGeom prst="rect">
            <a:avLst/>
          </a:prstGeom>
        </p:spPr>
      </p:pic>
    </p:spTree>
    <p:extLst>
      <p:ext uri="{BB962C8B-B14F-4D97-AF65-F5344CB8AC3E}">
        <p14:creationId xmlns:p14="http://schemas.microsoft.com/office/powerpoint/2010/main" val="17533531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E38D114-38FD-E4E5-2180-AF4BF0E58A13}"/>
              </a:ext>
            </a:extLst>
          </p:cNvPr>
          <p:cNvSpPr/>
          <p:nvPr/>
        </p:nvSpPr>
        <p:spPr>
          <a:xfrm>
            <a:off x="162560" y="162560"/>
            <a:ext cx="11846560" cy="6532880"/>
          </a:xfrm>
          <a:prstGeom prst="rect">
            <a:avLst/>
          </a:prstGeom>
          <a:solidFill>
            <a:srgbClr val="C2AF9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Title 9">
            <a:extLst>
              <a:ext uri="{FF2B5EF4-FFF2-40B4-BE49-F238E27FC236}">
                <a16:creationId xmlns:a16="http://schemas.microsoft.com/office/drawing/2014/main" id="{CBA6BCA9-84B7-E793-6448-00286ECF9E7B}"/>
              </a:ext>
            </a:extLst>
          </p:cNvPr>
          <p:cNvSpPr>
            <a:spLocks noGrp="1"/>
          </p:cNvSpPr>
          <p:nvPr>
            <p:ph type="title"/>
          </p:nvPr>
        </p:nvSpPr>
        <p:spPr>
          <a:xfrm>
            <a:off x="-607049" y="237282"/>
            <a:ext cx="7528709" cy="1579944"/>
          </a:xfrm>
          <a:noFill/>
        </p:spPr>
        <p:txBody>
          <a:bodyPr>
            <a:normAutofit/>
          </a:bodyPr>
          <a:lstStyle/>
          <a:p>
            <a:pPr algn="ctr"/>
            <a:r>
              <a:rPr lang="en-US" b="1" dirty="0">
                <a:highlight>
                  <a:srgbClr val="9E7D6A"/>
                </a:highlight>
                <a:latin typeface="Aptos" panose="020B0004020202020204" pitchFamily="34" charset="0"/>
              </a:rPr>
              <a:t>CHECKING AND DROPPING DUPLICATED VALUES</a:t>
            </a:r>
            <a:endParaRPr lang="en-IN" b="1" dirty="0">
              <a:highlight>
                <a:srgbClr val="9E7D6A"/>
              </a:highlight>
              <a:latin typeface="Aptos" panose="020B0004020202020204" pitchFamily="34" charset="0"/>
            </a:endParaRPr>
          </a:p>
        </p:txBody>
      </p:sp>
      <p:sp>
        <p:nvSpPr>
          <p:cNvPr id="3" name="Text Placeholder 2">
            <a:extLst>
              <a:ext uri="{FF2B5EF4-FFF2-40B4-BE49-F238E27FC236}">
                <a16:creationId xmlns:a16="http://schemas.microsoft.com/office/drawing/2014/main" id="{63B7F3FE-F00A-14AB-512D-9EE772B6C9DD}"/>
              </a:ext>
            </a:extLst>
          </p:cNvPr>
          <p:cNvSpPr>
            <a:spLocks noGrp="1"/>
          </p:cNvSpPr>
          <p:nvPr>
            <p:ph type="body" sz="half" idx="2"/>
          </p:nvPr>
        </p:nvSpPr>
        <p:spPr>
          <a:xfrm>
            <a:off x="1013408" y="3550534"/>
            <a:ext cx="3639615" cy="2259957"/>
          </a:xfrm>
        </p:spPr>
        <p:txBody>
          <a:bodyPr>
            <a:normAutofit/>
          </a:bodyPr>
          <a:lstStyle/>
          <a:p>
            <a:pPr algn="ctr"/>
            <a:r>
              <a:rPr lang="en-US" sz="2800" dirty="0"/>
              <a:t>Total 112 duplicate values are found which are then dropped.</a:t>
            </a:r>
            <a:endParaRPr lang="en-IN" sz="2800" dirty="0"/>
          </a:p>
        </p:txBody>
      </p:sp>
      <p:sp>
        <p:nvSpPr>
          <p:cNvPr id="13" name="Callout: Down Arrow 12">
            <a:extLst>
              <a:ext uri="{FF2B5EF4-FFF2-40B4-BE49-F238E27FC236}">
                <a16:creationId xmlns:a16="http://schemas.microsoft.com/office/drawing/2014/main" id="{7883D7C6-3D45-AC6B-C368-7E1AD8DD1171}"/>
              </a:ext>
            </a:extLst>
          </p:cNvPr>
          <p:cNvSpPr/>
          <p:nvPr/>
        </p:nvSpPr>
        <p:spPr>
          <a:xfrm>
            <a:off x="6377651" y="752354"/>
            <a:ext cx="4178461" cy="2442258"/>
          </a:xfrm>
          <a:prstGeom prst="downArrowCallout">
            <a:avLst/>
          </a:prstGeom>
          <a:solidFill>
            <a:srgbClr val="9E7D6A"/>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6" name="Picture 5">
            <a:extLst>
              <a:ext uri="{FF2B5EF4-FFF2-40B4-BE49-F238E27FC236}">
                <a16:creationId xmlns:a16="http://schemas.microsoft.com/office/drawing/2014/main" id="{7790D1E6-4BE9-C48D-C34D-2E813FE174C8}"/>
              </a:ext>
            </a:extLst>
          </p:cNvPr>
          <p:cNvPicPr>
            <a:picLocks noChangeAspect="1"/>
          </p:cNvPicPr>
          <p:nvPr/>
        </p:nvPicPr>
        <p:blipFill>
          <a:blip r:embed="rId2"/>
          <a:stretch>
            <a:fillRect/>
          </a:stretch>
        </p:blipFill>
        <p:spPr>
          <a:xfrm>
            <a:off x="6679328" y="1101981"/>
            <a:ext cx="3560866" cy="969885"/>
          </a:xfrm>
          <a:prstGeom prst="rect">
            <a:avLst/>
          </a:prstGeom>
        </p:spPr>
      </p:pic>
      <p:sp>
        <p:nvSpPr>
          <p:cNvPr id="14" name="Rectangle 13">
            <a:extLst>
              <a:ext uri="{FF2B5EF4-FFF2-40B4-BE49-F238E27FC236}">
                <a16:creationId xmlns:a16="http://schemas.microsoft.com/office/drawing/2014/main" id="{151F09B2-911A-693E-D6DC-0EE19F93BEE6}"/>
              </a:ext>
            </a:extLst>
          </p:cNvPr>
          <p:cNvSpPr/>
          <p:nvPr/>
        </p:nvSpPr>
        <p:spPr>
          <a:xfrm>
            <a:off x="5497976" y="3240911"/>
            <a:ext cx="6099858" cy="2951545"/>
          </a:xfrm>
          <a:prstGeom prst="rect">
            <a:avLst/>
          </a:prstGeom>
          <a:solidFill>
            <a:srgbClr val="9E7D6A"/>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1" name="Picture 10">
            <a:extLst>
              <a:ext uri="{FF2B5EF4-FFF2-40B4-BE49-F238E27FC236}">
                <a16:creationId xmlns:a16="http://schemas.microsoft.com/office/drawing/2014/main" id="{30F004ED-8E3A-28A6-1C5D-2C3B3B29C739}"/>
              </a:ext>
            </a:extLst>
          </p:cNvPr>
          <p:cNvPicPr>
            <a:picLocks noChangeAspect="1"/>
          </p:cNvPicPr>
          <p:nvPr/>
        </p:nvPicPr>
        <p:blipFill>
          <a:blip r:embed="rId3"/>
          <a:stretch>
            <a:fillRect/>
          </a:stretch>
        </p:blipFill>
        <p:spPr>
          <a:xfrm>
            <a:off x="5639685" y="3844247"/>
            <a:ext cx="5819607" cy="2000968"/>
          </a:xfrm>
          <a:prstGeom prst="rect">
            <a:avLst/>
          </a:prstGeom>
        </p:spPr>
      </p:pic>
    </p:spTree>
    <p:extLst>
      <p:ext uri="{BB962C8B-B14F-4D97-AF65-F5344CB8AC3E}">
        <p14:creationId xmlns:p14="http://schemas.microsoft.com/office/powerpoint/2010/main" val="5979786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92563D-7A93-0961-4A7E-111C53ED50DA}"/>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7E0E703D-857E-DA26-00FA-DF3CF93F371E}"/>
              </a:ext>
            </a:extLst>
          </p:cNvPr>
          <p:cNvSpPr>
            <a:spLocks noGrp="1"/>
          </p:cNvSpPr>
          <p:nvPr>
            <p:ph idx="1"/>
          </p:nvPr>
        </p:nvSpPr>
        <p:spPr/>
        <p:txBody>
          <a:bodyPr/>
          <a:lstStyle/>
          <a:p>
            <a:endParaRPr lang="en-IN"/>
          </a:p>
        </p:txBody>
      </p:sp>
      <p:sp>
        <p:nvSpPr>
          <p:cNvPr id="4" name="Rectangle 3">
            <a:extLst>
              <a:ext uri="{FF2B5EF4-FFF2-40B4-BE49-F238E27FC236}">
                <a16:creationId xmlns:a16="http://schemas.microsoft.com/office/drawing/2014/main" id="{4E38D114-38FD-E4E5-2180-AF4BF0E58A13}"/>
              </a:ext>
            </a:extLst>
          </p:cNvPr>
          <p:cNvSpPr/>
          <p:nvPr/>
        </p:nvSpPr>
        <p:spPr>
          <a:xfrm>
            <a:off x="162560" y="162560"/>
            <a:ext cx="11846560" cy="6532880"/>
          </a:xfrm>
          <a:prstGeom prst="rect">
            <a:avLst/>
          </a:prstGeom>
          <a:solidFill>
            <a:srgbClr val="C2AF9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DCDFAF74-D346-9D7C-E165-9AF4DA3CEAC3}"/>
              </a:ext>
            </a:extLst>
          </p:cNvPr>
          <p:cNvPicPr>
            <a:picLocks noChangeAspect="1"/>
          </p:cNvPicPr>
          <p:nvPr/>
        </p:nvPicPr>
        <p:blipFill>
          <a:blip r:embed="rId2"/>
          <a:stretch>
            <a:fillRect/>
          </a:stretch>
        </p:blipFill>
        <p:spPr>
          <a:xfrm>
            <a:off x="287267" y="2476983"/>
            <a:ext cx="11571399" cy="3113589"/>
          </a:xfrm>
          <a:prstGeom prst="rect">
            <a:avLst/>
          </a:prstGeom>
          <a:ln>
            <a:noFill/>
          </a:ln>
          <a:effectLst>
            <a:outerShdw blurRad="292100" dist="139700" dir="2700000" algn="tl" rotWithShape="0">
              <a:srgbClr val="333333">
                <a:alpha val="65000"/>
              </a:srgbClr>
            </a:outerShdw>
          </a:effectLst>
        </p:spPr>
      </p:pic>
      <p:sp>
        <p:nvSpPr>
          <p:cNvPr id="9" name="Rectangle 8">
            <a:extLst>
              <a:ext uri="{FF2B5EF4-FFF2-40B4-BE49-F238E27FC236}">
                <a16:creationId xmlns:a16="http://schemas.microsoft.com/office/drawing/2014/main" id="{A44C63EE-2208-B07A-30E8-2DD07AEC5C8A}"/>
              </a:ext>
            </a:extLst>
          </p:cNvPr>
          <p:cNvSpPr/>
          <p:nvPr/>
        </p:nvSpPr>
        <p:spPr>
          <a:xfrm>
            <a:off x="0" y="428263"/>
            <a:ext cx="12192000" cy="972274"/>
          </a:xfrm>
          <a:prstGeom prst="rect">
            <a:avLst/>
          </a:prstGeom>
          <a:solidFill>
            <a:schemeClr val="bg2">
              <a:lumMod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45249AB6-5722-B1D3-3910-B9A299CECF89}"/>
              </a:ext>
            </a:extLst>
          </p:cNvPr>
          <p:cNvSpPr/>
          <p:nvPr/>
        </p:nvSpPr>
        <p:spPr>
          <a:xfrm>
            <a:off x="1387663" y="467203"/>
            <a:ext cx="9277796" cy="923330"/>
          </a:xfrm>
          <a:prstGeom prst="rect">
            <a:avLst/>
          </a:prstGeom>
          <a:noFill/>
        </p:spPr>
        <p:txBody>
          <a:bodyPr wrap="none" lIns="91440" tIns="45720" rIns="91440" bIns="45720">
            <a:spAutoFit/>
          </a:bodyPr>
          <a:lstStyle/>
          <a:p>
            <a:pPr algn="ctr"/>
            <a:r>
              <a:rPr lang="en-US" sz="5400" b="1" cap="none" spc="0" dirty="0">
                <a:ln w="0">
                  <a:noFill/>
                </a:ln>
                <a:solidFill>
                  <a:srgbClr val="B98D8D"/>
                </a:solidFill>
                <a:effectLst>
                  <a:outerShdw blurRad="38100" dist="19050" dir="2700000" algn="tl" rotWithShape="0">
                    <a:schemeClr val="dk1">
                      <a:alpha val="40000"/>
                    </a:schemeClr>
                  </a:outerShdw>
                </a:effectLst>
              </a:rPr>
              <a:t>STATISTICAL DATA DESCRIPTION</a:t>
            </a:r>
          </a:p>
        </p:txBody>
      </p:sp>
    </p:spTree>
    <p:extLst>
      <p:ext uri="{BB962C8B-B14F-4D97-AF65-F5344CB8AC3E}">
        <p14:creationId xmlns:p14="http://schemas.microsoft.com/office/powerpoint/2010/main" val="13453380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92563D-7A93-0961-4A7E-111C53ED50DA}"/>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7E0E703D-857E-DA26-00FA-DF3CF93F371E}"/>
              </a:ext>
            </a:extLst>
          </p:cNvPr>
          <p:cNvSpPr>
            <a:spLocks noGrp="1"/>
          </p:cNvSpPr>
          <p:nvPr>
            <p:ph idx="1"/>
          </p:nvPr>
        </p:nvSpPr>
        <p:spPr/>
        <p:txBody>
          <a:bodyPr/>
          <a:lstStyle/>
          <a:p>
            <a:endParaRPr lang="en-IN"/>
          </a:p>
        </p:txBody>
      </p:sp>
      <p:sp>
        <p:nvSpPr>
          <p:cNvPr id="4" name="Rectangle 3">
            <a:extLst>
              <a:ext uri="{FF2B5EF4-FFF2-40B4-BE49-F238E27FC236}">
                <a16:creationId xmlns:a16="http://schemas.microsoft.com/office/drawing/2014/main" id="{4E38D114-38FD-E4E5-2180-AF4BF0E58A13}"/>
              </a:ext>
            </a:extLst>
          </p:cNvPr>
          <p:cNvSpPr/>
          <p:nvPr/>
        </p:nvSpPr>
        <p:spPr>
          <a:xfrm>
            <a:off x="197284" y="162560"/>
            <a:ext cx="11846560" cy="6532880"/>
          </a:xfrm>
          <a:prstGeom prst="rect">
            <a:avLst/>
          </a:prstGeom>
          <a:solidFill>
            <a:srgbClr val="C2AF9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45249AB6-5722-B1D3-3910-B9A299CECF89}"/>
              </a:ext>
            </a:extLst>
          </p:cNvPr>
          <p:cNvSpPr/>
          <p:nvPr/>
        </p:nvSpPr>
        <p:spPr>
          <a:xfrm>
            <a:off x="2375825" y="143112"/>
            <a:ext cx="7347781" cy="923330"/>
          </a:xfrm>
          <a:prstGeom prst="rect">
            <a:avLst/>
          </a:prstGeom>
          <a:noFill/>
        </p:spPr>
        <p:txBody>
          <a:bodyPr wrap="none" lIns="91440" tIns="45720" rIns="91440" bIns="45720">
            <a:spAutoFit/>
          </a:bodyPr>
          <a:lstStyle/>
          <a:p>
            <a:pPr algn="ctr"/>
            <a:r>
              <a:rPr lang="en-US" sz="5400" b="1" dirty="0">
                <a:ln w="0">
                  <a:noFill/>
                </a:ln>
                <a:solidFill>
                  <a:srgbClr val="C2AF94"/>
                </a:solidFill>
                <a:effectLst>
                  <a:outerShdw blurRad="38100" dist="19050" dir="2700000" algn="tl" rotWithShape="0">
                    <a:schemeClr val="dk1">
                      <a:alpha val="40000"/>
                    </a:schemeClr>
                  </a:outerShdw>
                </a:effectLst>
                <a:highlight>
                  <a:srgbClr val="9E7D6A"/>
                </a:highlight>
              </a:rPr>
              <a:t>FEATURES DISTRIBUTION</a:t>
            </a:r>
            <a:endParaRPr lang="en-US" sz="5400" b="1" cap="none" spc="0" dirty="0">
              <a:ln w="0">
                <a:noFill/>
              </a:ln>
              <a:solidFill>
                <a:srgbClr val="C2AF94"/>
              </a:solidFill>
              <a:effectLst>
                <a:outerShdw blurRad="38100" dist="19050" dir="2700000" algn="tl" rotWithShape="0">
                  <a:schemeClr val="dk1">
                    <a:alpha val="40000"/>
                  </a:schemeClr>
                </a:outerShdw>
              </a:effectLst>
              <a:highlight>
                <a:srgbClr val="9E7D6A"/>
              </a:highlight>
            </a:endParaRPr>
          </a:p>
        </p:txBody>
      </p:sp>
      <p:pic>
        <p:nvPicPr>
          <p:cNvPr id="6" name="Picture 5">
            <a:extLst>
              <a:ext uri="{FF2B5EF4-FFF2-40B4-BE49-F238E27FC236}">
                <a16:creationId xmlns:a16="http://schemas.microsoft.com/office/drawing/2014/main" id="{5B49C174-8A83-D5A5-134D-A3CF24745BB9}"/>
              </a:ext>
            </a:extLst>
          </p:cNvPr>
          <p:cNvPicPr>
            <a:picLocks noChangeAspect="1"/>
          </p:cNvPicPr>
          <p:nvPr/>
        </p:nvPicPr>
        <p:blipFill>
          <a:blip r:embed="rId2"/>
          <a:stretch>
            <a:fillRect/>
          </a:stretch>
        </p:blipFill>
        <p:spPr>
          <a:xfrm>
            <a:off x="4219954" y="1182357"/>
            <a:ext cx="3627681" cy="1297629"/>
          </a:xfrm>
          <a:prstGeom prst="rect">
            <a:avLst/>
          </a:prstGeom>
          <a:ln>
            <a:noFill/>
          </a:ln>
          <a:effectLst>
            <a:outerShdw blurRad="292100" dist="139700" dir="2700000" algn="tl" rotWithShape="0">
              <a:srgbClr val="333333">
                <a:alpha val="65000"/>
              </a:srgbClr>
            </a:outerShdw>
          </a:effectLst>
        </p:spPr>
      </p:pic>
      <p:sp>
        <p:nvSpPr>
          <p:cNvPr id="14" name="Rectangle: Rounded Corners 13">
            <a:extLst>
              <a:ext uri="{FF2B5EF4-FFF2-40B4-BE49-F238E27FC236}">
                <a16:creationId xmlns:a16="http://schemas.microsoft.com/office/drawing/2014/main" id="{E573A583-EBEC-703C-C3FA-02E11EEDE9C1}"/>
              </a:ext>
            </a:extLst>
          </p:cNvPr>
          <p:cNvSpPr/>
          <p:nvPr/>
        </p:nvSpPr>
        <p:spPr>
          <a:xfrm>
            <a:off x="555585" y="2708476"/>
            <a:ext cx="4409954" cy="3738623"/>
          </a:xfrm>
          <a:prstGeom prst="roundRect">
            <a:avLst/>
          </a:prstGeom>
          <a:solidFill>
            <a:srgbClr val="9E7D6A"/>
          </a:solidFill>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1" name="Picture 10">
            <a:extLst>
              <a:ext uri="{FF2B5EF4-FFF2-40B4-BE49-F238E27FC236}">
                <a16:creationId xmlns:a16="http://schemas.microsoft.com/office/drawing/2014/main" id="{8D19B5C1-E2CC-1144-8E92-F1D1C580632F}"/>
              </a:ext>
            </a:extLst>
          </p:cNvPr>
          <p:cNvPicPr>
            <a:picLocks noChangeAspect="1"/>
          </p:cNvPicPr>
          <p:nvPr/>
        </p:nvPicPr>
        <p:blipFill>
          <a:blip r:embed="rId3"/>
          <a:stretch>
            <a:fillRect/>
          </a:stretch>
        </p:blipFill>
        <p:spPr>
          <a:xfrm>
            <a:off x="730526" y="3078866"/>
            <a:ext cx="4041481" cy="3032568"/>
          </a:xfrm>
          <a:prstGeom prst="rect">
            <a:avLst/>
          </a:prstGeom>
        </p:spPr>
      </p:pic>
      <p:sp>
        <p:nvSpPr>
          <p:cNvPr id="15" name="Rectangle: Rounded Corners 14">
            <a:extLst>
              <a:ext uri="{FF2B5EF4-FFF2-40B4-BE49-F238E27FC236}">
                <a16:creationId xmlns:a16="http://schemas.microsoft.com/office/drawing/2014/main" id="{FF3F074D-DF54-8130-247C-65BEF6A5DAEA}"/>
              </a:ext>
            </a:extLst>
          </p:cNvPr>
          <p:cNvSpPr/>
          <p:nvPr/>
        </p:nvSpPr>
        <p:spPr>
          <a:xfrm>
            <a:off x="7282405" y="2664106"/>
            <a:ext cx="4409954" cy="3738623"/>
          </a:xfrm>
          <a:prstGeom prst="roundRect">
            <a:avLst/>
          </a:prstGeom>
          <a:solidFill>
            <a:srgbClr val="9E7D6A"/>
          </a:solidFill>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 name="Picture 12">
            <a:extLst>
              <a:ext uri="{FF2B5EF4-FFF2-40B4-BE49-F238E27FC236}">
                <a16:creationId xmlns:a16="http://schemas.microsoft.com/office/drawing/2014/main" id="{25BB8253-37B2-0837-97BE-54D5D6B965F5}"/>
              </a:ext>
            </a:extLst>
          </p:cNvPr>
          <p:cNvPicPr>
            <a:picLocks noChangeAspect="1"/>
          </p:cNvPicPr>
          <p:nvPr/>
        </p:nvPicPr>
        <p:blipFill rotWithShape="1">
          <a:blip r:embed="rId4"/>
          <a:srcRect t="3777"/>
          <a:stretch/>
        </p:blipFill>
        <p:spPr>
          <a:xfrm>
            <a:off x="7478413" y="3090442"/>
            <a:ext cx="3985960" cy="2882095"/>
          </a:xfrm>
          <a:prstGeom prst="rect">
            <a:avLst/>
          </a:prstGeom>
        </p:spPr>
      </p:pic>
    </p:spTree>
    <p:extLst>
      <p:ext uri="{BB962C8B-B14F-4D97-AF65-F5344CB8AC3E}">
        <p14:creationId xmlns:p14="http://schemas.microsoft.com/office/powerpoint/2010/main" val="7721152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92563D-7A93-0961-4A7E-111C53ED50DA}"/>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7E0E703D-857E-DA26-00FA-DF3CF93F371E}"/>
              </a:ext>
            </a:extLst>
          </p:cNvPr>
          <p:cNvSpPr>
            <a:spLocks noGrp="1"/>
          </p:cNvSpPr>
          <p:nvPr>
            <p:ph idx="1"/>
          </p:nvPr>
        </p:nvSpPr>
        <p:spPr/>
        <p:txBody>
          <a:bodyPr/>
          <a:lstStyle/>
          <a:p>
            <a:endParaRPr lang="en-IN"/>
          </a:p>
        </p:txBody>
      </p:sp>
      <p:sp>
        <p:nvSpPr>
          <p:cNvPr id="4" name="Rectangle 3">
            <a:extLst>
              <a:ext uri="{FF2B5EF4-FFF2-40B4-BE49-F238E27FC236}">
                <a16:creationId xmlns:a16="http://schemas.microsoft.com/office/drawing/2014/main" id="{4E38D114-38FD-E4E5-2180-AF4BF0E58A13}"/>
              </a:ext>
            </a:extLst>
          </p:cNvPr>
          <p:cNvSpPr/>
          <p:nvPr/>
        </p:nvSpPr>
        <p:spPr>
          <a:xfrm>
            <a:off x="197284" y="162560"/>
            <a:ext cx="11846560" cy="6532880"/>
          </a:xfrm>
          <a:prstGeom prst="rect">
            <a:avLst/>
          </a:prstGeom>
          <a:solidFill>
            <a:srgbClr val="C2AF9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Rounded Corners 13">
            <a:extLst>
              <a:ext uri="{FF2B5EF4-FFF2-40B4-BE49-F238E27FC236}">
                <a16:creationId xmlns:a16="http://schemas.microsoft.com/office/drawing/2014/main" id="{E573A583-EBEC-703C-C3FA-02E11EEDE9C1}"/>
              </a:ext>
            </a:extLst>
          </p:cNvPr>
          <p:cNvSpPr/>
          <p:nvPr/>
        </p:nvSpPr>
        <p:spPr>
          <a:xfrm>
            <a:off x="937550" y="416688"/>
            <a:ext cx="3808071" cy="2905246"/>
          </a:xfrm>
          <a:prstGeom prst="roundRect">
            <a:avLst/>
          </a:prstGeom>
          <a:solidFill>
            <a:srgbClr val="9E7D6A"/>
          </a:solidFill>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Rounded Corners 14">
            <a:extLst>
              <a:ext uri="{FF2B5EF4-FFF2-40B4-BE49-F238E27FC236}">
                <a16:creationId xmlns:a16="http://schemas.microsoft.com/office/drawing/2014/main" id="{FF3F074D-DF54-8130-247C-65BEF6A5DAEA}"/>
              </a:ext>
            </a:extLst>
          </p:cNvPr>
          <p:cNvSpPr/>
          <p:nvPr/>
        </p:nvSpPr>
        <p:spPr>
          <a:xfrm>
            <a:off x="7234176" y="395469"/>
            <a:ext cx="3914172" cy="2857018"/>
          </a:xfrm>
          <a:prstGeom prst="roundRect">
            <a:avLst/>
          </a:prstGeom>
          <a:solidFill>
            <a:srgbClr val="9E7D6A"/>
          </a:solidFill>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7" name="Picture 6">
            <a:extLst>
              <a:ext uri="{FF2B5EF4-FFF2-40B4-BE49-F238E27FC236}">
                <a16:creationId xmlns:a16="http://schemas.microsoft.com/office/drawing/2014/main" id="{739F67FF-3B25-F987-5817-14CF89DE0DC4}"/>
              </a:ext>
            </a:extLst>
          </p:cNvPr>
          <p:cNvPicPr>
            <a:picLocks noChangeAspect="1"/>
          </p:cNvPicPr>
          <p:nvPr/>
        </p:nvPicPr>
        <p:blipFill>
          <a:blip r:embed="rId2"/>
          <a:stretch>
            <a:fillRect/>
          </a:stretch>
        </p:blipFill>
        <p:spPr>
          <a:xfrm>
            <a:off x="1197661" y="652497"/>
            <a:ext cx="3235444" cy="2448057"/>
          </a:xfrm>
          <a:prstGeom prst="rect">
            <a:avLst/>
          </a:prstGeom>
        </p:spPr>
      </p:pic>
      <p:sp>
        <p:nvSpPr>
          <p:cNvPr id="8" name="Rectangle: Rounded Corners 7">
            <a:extLst>
              <a:ext uri="{FF2B5EF4-FFF2-40B4-BE49-F238E27FC236}">
                <a16:creationId xmlns:a16="http://schemas.microsoft.com/office/drawing/2014/main" id="{97B8981A-5616-C6C9-1102-C0B444A40888}"/>
              </a:ext>
            </a:extLst>
          </p:cNvPr>
          <p:cNvSpPr/>
          <p:nvPr/>
        </p:nvSpPr>
        <p:spPr>
          <a:xfrm>
            <a:off x="7282405" y="3555356"/>
            <a:ext cx="3808071" cy="2905246"/>
          </a:xfrm>
          <a:prstGeom prst="roundRect">
            <a:avLst/>
          </a:prstGeom>
          <a:solidFill>
            <a:srgbClr val="9E7D6A"/>
          </a:solidFill>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9" name="Rectangle: Rounded Corners 8">
            <a:extLst>
              <a:ext uri="{FF2B5EF4-FFF2-40B4-BE49-F238E27FC236}">
                <a16:creationId xmlns:a16="http://schemas.microsoft.com/office/drawing/2014/main" id="{BF73D051-4776-A69B-17BC-A98F48320AF7}"/>
              </a:ext>
            </a:extLst>
          </p:cNvPr>
          <p:cNvSpPr/>
          <p:nvPr/>
        </p:nvSpPr>
        <p:spPr>
          <a:xfrm>
            <a:off x="1010855" y="3557286"/>
            <a:ext cx="3808071" cy="2905246"/>
          </a:xfrm>
          <a:prstGeom prst="roundRect">
            <a:avLst/>
          </a:prstGeom>
          <a:solidFill>
            <a:srgbClr val="9E7D6A"/>
          </a:solidFill>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6" name="Picture 15">
            <a:extLst>
              <a:ext uri="{FF2B5EF4-FFF2-40B4-BE49-F238E27FC236}">
                <a16:creationId xmlns:a16="http://schemas.microsoft.com/office/drawing/2014/main" id="{9C1EFDE8-FA9B-7A63-18F7-89B00B369C31}"/>
              </a:ext>
            </a:extLst>
          </p:cNvPr>
          <p:cNvPicPr>
            <a:picLocks noChangeAspect="1"/>
          </p:cNvPicPr>
          <p:nvPr/>
        </p:nvPicPr>
        <p:blipFill>
          <a:blip r:embed="rId3"/>
          <a:stretch>
            <a:fillRect/>
          </a:stretch>
        </p:blipFill>
        <p:spPr>
          <a:xfrm>
            <a:off x="7558268" y="629062"/>
            <a:ext cx="3270951" cy="2420982"/>
          </a:xfrm>
          <a:prstGeom prst="rect">
            <a:avLst/>
          </a:prstGeom>
        </p:spPr>
      </p:pic>
      <p:pic>
        <p:nvPicPr>
          <p:cNvPr id="18" name="Picture 17">
            <a:extLst>
              <a:ext uri="{FF2B5EF4-FFF2-40B4-BE49-F238E27FC236}">
                <a16:creationId xmlns:a16="http://schemas.microsoft.com/office/drawing/2014/main" id="{89C58AC4-F2E7-FC02-7C56-A32B66D2DF8F}"/>
              </a:ext>
            </a:extLst>
          </p:cNvPr>
          <p:cNvPicPr>
            <a:picLocks noChangeAspect="1"/>
          </p:cNvPicPr>
          <p:nvPr/>
        </p:nvPicPr>
        <p:blipFill>
          <a:blip r:embed="rId4"/>
          <a:stretch>
            <a:fillRect/>
          </a:stretch>
        </p:blipFill>
        <p:spPr>
          <a:xfrm>
            <a:off x="1225481" y="3773565"/>
            <a:ext cx="3388487" cy="2476764"/>
          </a:xfrm>
          <a:prstGeom prst="rect">
            <a:avLst/>
          </a:prstGeom>
        </p:spPr>
      </p:pic>
      <p:pic>
        <p:nvPicPr>
          <p:cNvPr id="20" name="Picture 19">
            <a:extLst>
              <a:ext uri="{FF2B5EF4-FFF2-40B4-BE49-F238E27FC236}">
                <a16:creationId xmlns:a16="http://schemas.microsoft.com/office/drawing/2014/main" id="{D71E31B5-80D5-E1DE-E3EA-37CE0FF5E09A}"/>
              </a:ext>
            </a:extLst>
          </p:cNvPr>
          <p:cNvPicPr>
            <a:picLocks noChangeAspect="1"/>
          </p:cNvPicPr>
          <p:nvPr/>
        </p:nvPicPr>
        <p:blipFill>
          <a:blip r:embed="rId5"/>
          <a:stretch>
            <a:fillRect/>
          </a:stretch>
        </p:blipFill>
        <p:spPr>
          <a:xfrm>
            <a:off x="7535119" y="3778572"/>
            <a:ext cx="3384873" cy="2494907"/>
          </a:xfrm>
          <a:prstGeom prst="rect">
            <a:avLst/>
          </a:prstGeom>
        </p:spPr>
      </p:pic>
    </p:spTree>
    <p:extLst>
      <p:ext uri="{BB962C8B-B14F-4D97-AF65-F5344CB8AC3E}">
        <p14:creationId xmlns:p14="http://schemas.microsoft.com/office/powerpoint/2010/main" val="27099165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92563D-7A93-0961-4A7E-111C53ED50DA}"/>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7E0E703D-857E-DA26-00FA-DF3CF93F371E}"/>
              </a:ext>
            </a:extLst>
          </p:cNvPr>
          <p:cNvSpPr>
            <a:spLocks noGrp="1"/>
          </p:cNvSpPr>
          <p:nvPr>
            <p:ph idx="1"/>
          </p:nvPr>
        </p:nvSpPr>
        <p:spPr/>
        <p:txBody>
          <a:bodyPr/>
          <a:lstStyle/>
          <a:p>
            <a:endParaRPr lang="en-IN"/>
          </a:p>
        </p:txBody>
      </p:sp>
      <p:sp>
        <p:nvSpPr>
          <p:cNvPr id="4" name="Rectangle 3">
            <a:extLst>
              <a:ext uri="{FF2B5EF4-FFF2-40B4-BE49-F238E27FC236}">
                <a16:creationId xmlns:a16="http://schemas.microsoft.com/office/drawing/2014/main" id="{4E38D114-38FD-E4E5-2180-AF4BF0E58A13}"/>
              </a:ext>
            </a:extLst>
          </p:cNvPr>
          <p:cNvSpPr/>
          <p:nvPr/>
        </p:nvSpPr>
        <p:spPr>
          <a:xfrm>
            <a:off x="197284" y="162560"/>
            <a:ext cx="11846560" cy="6532880"/>
          </a:xfrm>
          <a:prstGeom prst="rect">
            <a:avLst/>
          </a:prstGeom>
          <a:solidFill>
            <a:srgbClr val="C2AF9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Rounded Corners 13">
            <a:extLst>
              <a:ext uri="{FF2B5EF4-FFF2-40B4-BE49-F238E27FC236}">
                <a16:creationId xmlns:a16="http://schemas.microsoft.com/office/drawing/2014/main" id="{E573A583-EBEC-703C-C3FA-02E11EEDE9C1}"/>
              </a:ext>
            </a:extLst>
          </p:cNvPr>
          <p:cNvSpPr/>
          <p:nvPr/>
        </p:nvSpPr>
        <p:spPr>
          <a:xfrm>
            <a:off x="509287" y="1689902"/>
            <a:ext cx="4224759" cy="3483981"/>
          </a:xfrm>
          <a:prstGeom prst="roundRect">
            <a:avLst/>
          </a:prstGeom>
          <a:solidFill>
            <a:srgbClr val="9E7D6A"/>
          </a:solidFill>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Rounded Corners 14">
            <a:extLst>
              <a:ext uri="{FF2B5EF4-FFF2-40B4-BE49-F238E27FC236}">
                <a16:creationId xmlns:a16="http://schemas.microsoft.com/office/drawing/2014/main" id="{FF3F074D-DF54-8130-247C-65BEF6A5DAEA}"/>
              </a:ext>
            </a:extLst>
          </p:cNvPr>
          <p:cNvSpPr/>
          <p:nvPr/>
        </p:nvSpPr>
        <p:spPr>
          <a:xfrm>
            <a:off x="5960961" y="372320"/>
            <a:ext cx="3914172" cy="2972764"/>
          </a:xfrm>
          <a:prstGeom prst="roundRect">
            <a:avLst/>
          </a:prstGeom>
          <a:solidFill>
            <a:srgbClr val="9E7D6A"/>
          </a:solidFill>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8" name="Rectangle: Rounded Corners 7">
            <a:extLst>
              <a:ext uri="{FF2B5EF4-FFF2-40B4-BE49-F238E27FC236}">
                <a16:creationId xmlns:a16="http://schemas.microsoft.com/office/drawing/2014/main" id="{97B8981A-5616-C6C9-1102-C0B444A40888}"/>
              </a:ext>
            </a:extLst>
          </p:cNvPr>
          <p:cNvSpPr/>
          <p:nvPr/>
        </p:nvSpPr>
        <p:spPr>
          <a:xfrm>
            <a:off x="6078638" y="3485907"/>
            <a:ext cx="3806142" cy="3146385"/>
          </a:xfrm>
          <a:prstGeom prst="roundRect">
            <a:avLst/>
          </a:prstGeom>
          <a:solidFill>
            <a:srgbClr val="9E7D6A"/>
          </a:solidFill>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6" name="Picture 5">
            <a:extLst>
              <a:ext uri="{FF2B5EF4-FFF2-40B4-BE49-F238E27FC236}">
                <a16:creationId xmlns:a16="http://schemas.microsoft.com/office/drawing/2014/main" id="{F476C974-BF03-A8D0-3E97-AE87CEE13FF6}"/>
              </a:ext>
            </a:extLst>
          </p:cNvPr>
          <p:cNvPicPr>
            <a:picLocks noChangeAspect="1"/>
          </p:cNvPicPr>
          <p:nvPr/>
        </p:nvPicPr>
        <p:blipFill>
          <a:blip r:embed="rId2"/>
          <a:stretch>
            <a:fillRect/>
          </a:stretch>
        </p:blipFill>
        <p:spPr>
          <a:xfrm>
            <a:off x="762494" y="2079851"/>
            <a:ext cx="3750531" cy="2746792"/>
          </a:xfrm>
          <a:prstGeom prst="rect">
            <a:avLst/>
          </a:prstGeom>
        </p:spPr>
      </p:pic>
      <p:pic>
        <p:nvPicPr>
          <p:cNvPr id="11" name="Picture 10">
            <a:extLst>
              <a:ext uri="{FF2B5EF4-FFF2-40B4-BE49-F238E27FC236}">
                <a16:creationId xmlns:a16="http://schemas.microsoft.com/office/drawing/2014/main" id="{16EE4CEA-4A67-A4B2-00A1-70B6745AE3A7}"/>
              </a:ext>
            </a:extLst>
          </p:cNvPr>
          <p:cNvPicPr>
            <a:picLocks noChangeAspect="1"/>
          </p:cNvPicPr>
          <p:nvPr/>
        </p:nvPicPr>
        <p:blipFill>
          <a:blip r:embed="rId3"/>
          <a:stretch>
            <a:fillRect/>
          </a:stretch>
        </p:blipFill>
        <p:spPr>
          <a:xfrm>
            <a:off x="6271613" y="641068"/>
            <a:ext cx="3302502" cy="2484098"/>
          </a:xfrm>
          <a:prstGeom prst="rect">
            <a:avLst/>
          </a:prstGeom>
        </p:spPr>
      </p:pic>
      <p:pic>
        <p:nvPicPr>
          <p:cNvPr id="13" name="Picture 12">
            <a:extLst>
              <a:ext uri="{FF2B5EF4-FFF2-40B4-BE49-F238E27FC236}">
                <a16:creationId xmlns:a16="http://schemas.microsoft.com/office/drawing/2014/main" id="{C3F8213A-2574-485A-82E8-C9F174AE08CD}"/>
              </a:ext>
            </a:extLst>
          </p:cNvPr>
          <p:cNvPicPr>
            <a:picLocks noChangeAspect="1"/>
          </p:cNvPicPr>
          <p:nvPr/>
        </p:nvPicPr>
        <p:blipFill>
          <a:blip r:embed="rId4"/>
          <a:stretch>
            <a:fillRect/>
          </a:stretch>
        </p:blipFill>
        <p:spPr>
          <a:xfrm>
            <a:off x="6271901" y="3808720"/>
            <a:ext cx="3438492" cy="2568931"/>
          </a:xfrm>
          <a:prstGeom prst="rect">
            <a:avLst/>
          </a:prstGeom>
        </p:spPr>
      </p:pic>
    </p:spTree>
    <p:extLst>
      <p:ext uri="{BB962C8B-B14F-4D97-AF65-F5344CB8AC3E}">
        <p14:creationId xmlns:p14="http://schemas.microsoft.com/office/powerpoint/2010/main" val="31438337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92563D-7A93-0961-4A7E-111C53ED50DA}"/>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7E0E703D-857E-DA26-00FA-DF3CF93F371E}"/>
              </a:ext>
            </a:extLst>
          </p:cNvPr>
          <p:cNvSpPr>
            <a:spLocks noGrp="1"/>
          </p:cNvSpPr>
          <p:nvPr>
            <p:ph idx="1"/>
          </p:nvPr>
        </p:nvSpPr>
        <p:spPr/>
        <p:txBody>
          <a:bodyPr/>
          <a:lstStyle/>
          <a:p>
            <a:endParaRPr lang="en-IN"/>
          </a:p>
        </p:txBody>
      </p:sp>
      <p:sp>
        <p:nvSpPr>
          <p:cNvPr id="4" name="Rectangle 3">
            <a:extLst>
              <a:ext uri="{FF2B5EF4-FFF2-40B4-BE49-F238E27FC236}">
                <a16:creationId xmlns:a16="http://schemas.microsoft.com/office/drawing/2014/main" id="{4E38D114-38FD-E4E5-2180-AF4BF0E58A13}"/>
              </a:ext>
            </a:extLst>
          </p:cNvPr>
          <p:cNvSpPr/>
          <p:nvPr/>
        </p:nvSpPr>
        <p:spPr>
          <a:xfrm>
            <a:off x="167787" y="195541"/>
            <a:ext cx="11846560" cy="6532880"/>
          </a:xfrm>
          <a:prstGeom prst="rect">
            <a:avLst/>
          </a:prstGeom>
          <a:solidFill>
            <a:srgbClr val="C2AF9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A44C63EE-2208-B07A-30E8-2DD07AEC5C8A}"/>
              </a:ext>
            </a:extLst>
          </p:cNvPr>
          <p:cNvSpPr/>
          <p:nvPr/>
        </p:nvSpPr>
        <p:spPr>
          <a:xfrm>
            <a:off x="0" y="428263"/>
            <a:ext cx="12192000" cy="972274"/>
          </a:xfrm>
          <a:prstGeom prst="rect">
            <a:avLst/>
          </a:prstGeom>
          <a:solidFill>
            <a:schemeClr val="bg2">
              <a:lumMod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45249AB6-5722-B1D3-3910-B9A299CECF89}"/>
              </a:ext>
            </a:extLst>
          </p:cNvPr>
          <p:cNvSpPr/>
          <p:nvPr/>
        </p:nvSpPr>
        <p:spPr>
          <a:xfrm>
            <a:off x="1701537" y="467203"/>
            <a:ext cx="8650060" cy="923330"/>
          </a:xfrm>
          <a:prstGeom prst="rect">
            <a:avLst/>
          </a:prstGeom>
          <a:noFill/>
        </p:spPr>
        <p:txBody>
          <a:bodyPr wrap="none" lIns="91440" tIns="45720" rIns="91440" bIns="45720">
            <a:spAutoFit/>
          </a:bodyPr>
          <a:lstStyle/>
          <a:p>
            <a:pPr algn="ctr"/>
            <a:r>
              <a:rPr lang="en-US" sz="5400" b="1" cap="none" spc="0" dirty="0">
                <a:ln w="0">
                  <a:noFill/>
                </a:ln>
                <a:solidFill>
                  <a:srgbClr val="B98D8D"/>
                </a:solidFill>
                <a:effectLst>
                  <a:outerShdw blurRad="38100" dist="19050" dir="2700000" algn="tl" rotWithShape="0">
                    <a:schemeClr val="dk1">
                      <a:alpha val="40000"/>
                    </a:schemeClr>
                  </a:outerShdw>
                </a:effectLst>
              </a:rPr>
              <a:t>CORRELATION VIA HEAT PLOT</a:t>
            </a:r>
          </a:p>
        </p:txBody>
      </p:sp>
      <p:pic>
        <p:nvPicPr>
          <p:cNvPr id="6" name="Picture 5">
            <a:extLst>
              <a:ext uri="{FF2B5EF4-FFF2-40B4-BE49-F238E27FC236}">
                <a16:creationId xmlns:a16="http://schemas.microsoft.com/office/drawing/2014/main" id="{D4D64925-92DA-A8E0-9DFD-A30F0E915872}"/>
              </a:ext>
            </a:extLst>
          </p:cNvPr>
          <p:cNvPicPr>
            <a:picLocks noChangeAspect="1"/>
          </p:cNvPicPr>
          <p:nvPr/>
        </p:nvPicPr>
        <p:blipFill rotWithShape="1">
          <a:blip r:embed="rId2"/>
          <a:srcRect l="12464" t="6737" r="906"/>
          <a:stretch/>
        </p:blipFill>
        <p:spPr>
          <a:xfrm>
            <a:off x="571763" y="3129147"/>
            <a:ext cx="4425874" cy="1226916"/>
          </a:xfrm>
          <a:prstGeom prst="rect">
            <a:avLst/>
          </a:prstGeom>
          <a:ln>
            <a:noFill/>
          </a:ln>
          <a:effectLst>
            <a:outerShdw blurRad="292100" dist="139700" dir="2700000" algn="tl" rotWithShape="0">
              <a:srgbClr val="333333">
                <a:alpha val="65000"/>
              </a:srgbClr>
            </a:outerShdw>
          </a:effectLst>
        </p:spPr>
      </p:pic>
      <p:pic>
        <p:nvPicPr>
          <p:cNvPr id="11" name="Picture 10">
            <a:extLst>
              <a:ext uri="{FF2B5EF4-FFF2-40B4-BE49-F238E27FC236}">
                <a16:creationId xmlns:a16="http://schemas.microsoft.com/office/drawing/2014/main" id="{8B43145B-DA30-E873-EE75-AB7010115EAD}"/>
              </a:ext>
            </a:extLst>
          </p:cNvPr>
          <p:cNvPicPr>
            <a:picLocks noChangeAspect="1"/>
          </p:cNvPicPr>
          <p:nvPr/>
        </p:nvPicPr>
        <p:blipFill>
          <a:blip r:embed="rId3"/>
          <a:stretch>
            <a:fillRect/>
          </a:stretch>
        </p:blipFill>
        <p:spPr>
          <a:xfrm>
            <a:off x="5630106" y="1563342"/>
            <a:ext cx="6210838" cy="500677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4171697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92563D-7A93-0961-4A7E-111C53ED50DA}"/>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7E0E703D-857E-DA26-00FA-DF3CF93F371E}"/>
              </a:ext>
            </a:extLst>
          </p:cNvPr>
          <p:cNvSpPr>
            <a:spLocks noGrp="1"/>
          </p:cNvSpPr>
          <p:nvPr>
            <p:ph idx="1"/>
          </p:nvPr>
        </p:nvSpPr>
        <p:spPr/>
        <p:txBody>
          <a:bodyPr/>
          <a:lstStyle/>
          <a:p>
            <a:endParaRPr lang="en-IN"/>
          </a:p>
        </p:txBody>
      </p:sp>
      <p:sp>
        <p:nvSpPr>
          <p:cNvPr id="4" name="Rectangle 3">
            <a:extLst>
              <a:ext uri="{FF2B5EF4-FFF2-40B4-BE49-F238E27FC236}">
                <a16:creationId xmlns:a16="http://schemas.microsoft.com/office/drawing/2014/main" id="{4E38D114-38FD-E4E5-2180-AF4BF0E58A13}"/>
              </a:ext>
            </a:extLst>
          </p:cNvPr>
          <p:cNvSpPr/>
          <p:nvPr/>
        </p:nvSpPr>
        <p:spPr>
          <a:xfrm>
            <a:off x="197284" y="185709"/>
            <a:ext cx="11846560" cy="6532880"/>
          </a:xfrm>
          <a:prstGeom prst="rect">
            <a:avLst/>
          </a:prstGeom>
          <a:solidFill>
            <a:srgbClr val="C2AF9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8" name="Rectangle: Rounded Corners 7">
            <a:extLst>
              <a:ext uri="{FF2B5EF4-FFF2-40B4-BE49-F238E27FC236}">
                <a16:creationId xmlns:a16="http://schemas.microsoft.com/office/drawing/2014/main" id="{60C67669-1858-7DEF-2533-81FE9C6FEF64}"/>
              </a:ext>
            </a:extLst>
          </p:cNvPr>
          <p:cNvSpPr/>
          <p:nvPr/>
        </p:nvSpPr>
        <p:spPr>
          <a:xfrm>
            <a:off x="2546555" y="1799303"/>
            <a:ext cx="6813755" cy="2566220"/>
          </a:xfrm>
          <a:prstGeom prst="round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4DFC44EC-D2B6-009A-857A-2F5692EE967C}"/>
              </a:ext>
            </a:extLst>
          </p:cNvPr>
          <p:cNvPicPr>
            <a:picLocks noChangeAspect="1"/>
          </p:cNvPicPr>
          <p:nvPr/>
        </p:nvPicPr>
        <p:blipFill>
          <a:blip r:embed="rId2"/>
          <a:stretch>
            <a:fillRect/>
          </a:stretch>
        </p:blipFill>
        <p:spPr>
          <a:xfrm>
            <a:off x="2977289" y="2019219"/>
            <a:ext cx="6055768" cy="2116428"/>
          </a:xfrm>
          <a:prstGeom prst="rect">
            <a:avLst/>
          </a:prstGeom>
        </p:spPr>
      </p:pic>
      <p:sp>
        <p:nvSpPr>
          <p:cNvPr id="5" name="Rectangle 4">
            <a:extLst>
              <a:ext uri="{FF2B5EF4-FFF2-40B4-BE49-F238E27FC236}">
                <a16:creationId xmlns:a16="http://schemas.microsoft.com/office/drawing/2014/main" id="{35B6C68A-D677-857F-0EBA-86004AAFB1D6}"/>
              </a:ext>
            </a:extLst>
          </p:cNvPr>
          <p:cNvSpPr/>
          <p:nvPr/>
        </p:nvSpPr>
        <p:spPr>
          <a:xfrm>
            <a:off x="0" y="428263"/>
            <a:ext cx="12192000" cy="972274"/>
          </a:xfrm>
          <a:prstGeom prst="rect">
            <a:avLst/>
          </a:prstGeom>
          <a:solidFill>
            <a:schemeClr val="bg2">
              <a:lumMod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4136A7F4-8901-A46E-855F-5810AE6F09D1}"/>
              </a:ext>
            </a:extLst>
          </p:cNvPr>
          <p:cNvSpPr/>
          <p:nvPr/>
        </p:nvSpPr>
        <p:spPr>
          <a:xfrm>
            <a:off x="-169933" y="548599"/>
            <a:ext cx="12420927" cy="707886"/>
          </a:xfrm>
          <a:prstGeom prst="rect">
            <a:avLst/>
          </a:prstGeom>
          <a:noFill/>
        </p:spPr>
        <p:txBody>
          <a:bodyPr wrap="square" lIns="91440" tIns="45720" rIns="91440" bIns="45720">
            <a:spAutoFit/>
          </a:bodyPr>
          <a:lstStyle/>
          <a:p>
            <a:pPr algn="ctr"/>
            <a:r>
              <a:rPr lang="en-US" sz="4000" b="1" cap="none" spc="0" dirty="0">
                <a:ln w="12700" cmpd="sng">
                  <a:solidFill>
                    <a:schemeClr val="tx1">
                      <a:lumMod val="65000"/>
                      <a:lumOff val="35000"/>
                    </a:schemeClr>
                  </a:solidFill>
                  <a:prstDash val="solid"/>
                </a:ln>
                <a:solidFill>
                  <a:schemeClr val="bg1"/>
                </a:solidFill>
                <a:effectLst/>
              </a:rPr>
              <a:t>CHECKING IF DATA IS IMBALANCE OR NOT ?</a:t>
            </a:r>
          </a:p>
        </p:txBody>
      </p:sp>
      <p:sp>
        <p:nvSpPr>
          <p:cNvPr id="9" name="TextBox 8">
            <a:extLst>
              <a:ext uri="{FF2B5EF4-FFF2-40B4-BE49-F238E27FC236}">
                <a16:creationId xmlns:a16="http://schemas.microsoft.com/office/drawing/2014/main" id="{4AC195B3-DF24-2B45-6B86-F5409C003141}"/>
              </a:ext>
            </a:extLst>
          </p:cNvPr>
          <p:cNvSpPr txBox="1"/>
          <p:nvPr/>
        </p:nvSpPr>
        <p:spPr>
          <a:xfrm>
            <a:off x="2674374" y="4739148"/>
            <a:ext cx="2104103" cy="369332"/>
          </a:xfrm>
          <a:prstGeom prst="rect">
            <a:avLst/>
          </a:prstGeom>
          <a:noFill/>
        </p:spPr>
        <p:txBody>
          <a:bodyPr wrap="square" rtlCol="0">
            <a:spAutoFit/>
          </a:bodyPr>
          <a:lstStyle/>
          <a:p>
            <a:endParaRPr lang="en-IN" dirty="0"/>
          </a:p>
        </p:txBody>
      </p:sp>
      <p:sp>
        <p:nvSpPr>
          <p:cNvPr id="10" name="TextBox 9">
            <a:extLst>
              <a:ext uri="{FF2B5EF4-FFF2-40B4-BE49-F238E27FC236}">
                <a16:creationId xmlns:a16="http://schemas.microsoft.com/office/drawing/2014/main" id="{0494750A-2D78-E4F4-43D1-B6F06770C41A}"/>
              </a:ext>
            </a:extLst>
          </p:cNvPr>
          <p:cNvSpPr txBox="1"/>
          <p:nvPr/>
        </p:nvSpPr>
        <p:spPr>
          <a:xfrm>
            <a:off x="2477729" y="4994787"/>
            <a:ext cx="7118555" cy="830997"/>
          </a:xfrm>
          <a:prstGeom prst="rect">
            <a:avLst/>
          </a:prstGeom>
          <a:noFill/>
        </p:spPr>
        <p:txBody>
          <a:bodyPr wrap="square" rtlCol="0">
            <a:spAutoFit/>
          </a:bodyPr>
          <a:lstStyle/>
          <a:p>
            <a:pPr algn="ctr"/>
            <a:r>
              <a:rPr lang="en-US" sz="2400" dirty="0"/>
              <a:t>The data is not imbalanced as the value count of Target Variable i.e, Purchase Status is in balanced range.</a:t>
            </a:r>
            <a:endParaRPr lang="en-IN" sz="2400" dirty="0"/>
          </a:p>
        </p:txBody>
      </p:sp>
    </p:spTree>
    <p:extLst>
      <p:ext uri="{BB962C8B-B14F-4D97-AF65-F5344CB8AC3E}">
        <p14:creationId xmlns:p14="http://schemas.microsoft.com/office/powerpoint/2010/main" val="13584447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92563D-7A93-0961-4A7E-111C53ED50DA}"/>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7E0E703D-857E-DA26-00FA-DF3CF93F371E}"/>
              </a:ext>
            </a:extLst>
          </p:cNvPr>
          <p:cNvSpPr>
            <a:spLocks noGrp="1"/>
          </p:cNvSpPr>
          <p:nvPr>
            <p:ph idx="1"/>
          </p:nvPr>
        </p:nvSpPr>
        <p:spPr/>
        <p:txBody>
          <a:bodyPr/>
          <a:lstStyle/>
          <a:p>
            <a:endParaRPr lang="en-IN"/>
          </a:p>
        </p:txBody>
      </p:sp>
      <p:sp>
        <p:nvSpPr>
          <p:cNvPr id="4" name="Rectangle 3">
            <a:extLst>
              <a:ext uri="{FF2B5EF4-FFF2-40B4-BE49-F238E27FC236}">
                <a16:creationId xmlns:a16="http://schemas.microsoft.com/office/drawing/2014/main" id="{4E38D114-38FD-E4E5-2180-AF4BF0E58A13}"/>
              </a:ext>
            </a:extLst>
          </p:cNvPr>
          <p:cNvSpPr/>
          <p:nvPr/>
        </p:nvSpPr>
        <p:spPr>
          <a:xfrm>
            <a:off x="197284" y="185709"/>
            <a:ext cx="11846560" cy="6532880"/>
          </a:xfrm>
          <a:prstGeom prst="rect">
            <a:avLst/>
          </a:prstGeom>
          <a:solidFill>
            <a:srgbClr val="C2AF9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9" name="TextBox 8">
            <a:extLst>
              <a:ext uri="{FF2B5EF4-FFF2-40B4-BE49-F238E27FC236}">
                <a16:creationId xmlns:a16="http://schemas.microsoft.com/office/drawing/2014/main" id="{4AC195B3-DF24-2B45-6B86-F5409C003141}"/>
              </a:ext>
            </a:extLst>
          </p:cNvPr>
          <p:cNvSpPr txBox="1"/>
          <p:nvPr/>
        </p:nvSpPr>
        <p:spPr>
          <a:xfrm>
            <a:off x="2674374" y="4739148"/>
            <a:ext cx="2104103" cy="369332"/>
          </a:xfrm>
          <a:prstGeom prst="rect">
            <a:avLst/>
          </a:prstGeom>
          <a:noFill/>
        </p:spPr>
        <p:txBody>
          <a:bodyPr wrap="square" rtlCol="0">
            <a:spAutoFit/>
          </a:bodyPr>
          <a:lstStyle/>
          <a:p>
            <a:endParaRPr lang="en-IN" dirty="0"/>
          </a:p>
        </p:txBody>
      </p:sp>
      <p:sp>
        <p:nvSpPr>
          <p:cNvPr id="10" name="TextBox 9">
            <a:extLst>
              <a:ext uri="{FF2B5EF4-FFF2-40B4-BE49-F238E27FC236}">
                <a16:creationId xmlns:a16="http://schemas.microsoft.com/office/drawing/2014/main" id="{0494750A-2D78-E4F4-43D1-B6F06770C41A}"/>
              </a:ext>
            </a:extLst>
          </p:cNvPr>
          <p:cNvSpPr txBox="1"/>
          <p:nvPr/>
        </p:nvSpPr>
        <p:spPr>
          <a:xfrm>
            <a:off x="2123768" y="5840361"/>
            <a:ext cx="8288594" cy="461665"/>
          </a:xfrm>
          <a:prstGeom prst="rect">
            <a:avLst/>
          </a:prstGeom>
          <a:noFill/>
        </p:spPr>
        <p:txBody>
          <a:bodyPr wrap="square" rtlCol="0">
            <a:spAutoFit/>
          </a:bodyPr>
          <a:lstStyle/>
          <a:p>
            <a:pPr algn="ctr"/>
            <a:r>
              <a:rPr lang="en-US" sz="2400" dirty="0"/>
              <a:t>Encoded the Product variable which is a multi-classes variable.</a:t>
            </a:r>
            <a:endParaRPr lang="en-IN" sz="2400" dirty="0"/>
          </a:p>
        </p:txBody>
      </p:sp>
      <p:sp>
        <p:nvSpPr>
          <p:cNvPr id="14" name="Rectangle 13">
            <a:extLst>
              <a:ext uri="{FF2B5EF4-FFF2-40B4-BE49-F238E27FC236}">
                <a16:creationId xmlns:a16="http://schemas.microsoft.com/office/drawing/2014/main" id="{70B46EBB-2345-0D1A-4D18-D3B534D467D9}"/>
              </a:ext>
            </a:extLst>
          </p:cNvPr>
          <p:cNvSpPr/>
          <p:nvPr/>
        </p:nvSpPr>
        <p:spPr>
          <a:xfrm>
            <a:off x="206477" y="1533832"/>
            <a:ext cx="11838039" cy="4031226"/>
          </a:xfrm>
          <a:prstGeom prst="rect">
            <a:avLst/>
          </a:prstGeom>
          <a:solidFill>
            <a:srgbClr val="9E7D6A"/>
          </a:solidFill>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Picture 11">
            <a:extLst>
              <a:ext uri="{FF2B5EF4-FFF2-40B4-BE49-F238E27FC236}">
                <a16:creationId xmlns:a16="http://schemas.microsoft.com/office/drawing/2014/main" id="{58AE77A8-795C-CF03-144A-6274AAF20E77}"/>
              </a:ext>
            </a:extLst>
          </p:cNvPr>
          <p:cNvPicPr>
            <a:picLocks noChangeAspect="1"/>
          </p:cNvPicPr>
          <p:nvPr/>
        </p:nvPicPr>
        <p:blipFill>
          <a:blip r:embed="rId2"/>
          <a:stretch>
            <a:fillRect/>
          </a:stretch>
        </p:blipFill>
        <p:spPr>
          <a:xfrm>
            <a:off x="1169376" y="1894289"/>
            <a:ext cx="9617273" cy="3246401"/>
          </a:xfrm>
          <a:prstGeom prst="rect">
            <a:avLst/>
          </a:prstGeom>
        </p:spPr>
      </p:pic>
      <p:sp>
        <p:nvSpPr>
          <p:cNvPr id="15" name="Rectangle 14">
            <a:extLst>
              <a:ext uri="{FF2B5EF4-FFF2-40B4-BE49-F238E27FC236}">
                <a16:creationId xmlns:a16="http://schemas.microsoft.com/office/drawing/2014/main" id="{477EC720-C7F0-02DD-B36A-422EBA40C563}"/>
              </a:ext>
            </a:extLst>
          </p:cNvPr>
          <p:cNvSpPr/>
          <p:nvPr/>
        </p:nvSpPr>
        <p:spPr>
          <a:xfrm>
            <a:off x="3369207" y="312626"/>
            <a:ext cx="5374933" cy="923330"/>
          </a:xfrm>
          <a:prstGeom prst="rect">
            <a:avLst/>
          </a:prstGeom>
          <a:noFill/>
        </p:spPr>
        <p:txBody>
          <a:bodyPr wrap="none" lIns="91440" tIns="45720" rIns="91440" bIns="45720">
            <a:spAutoFit/>
          </a:bodyPr>
          <a:lstStyle/>
          <a:p>
            <a:pPr algn="ctr"/>
            <a:r>
              <a:rPr lang="en-U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LABEL ENCODING</a:t>
            </a:r>
          </a:p>
        </p:txBody>
      </p:sp>
    </p:spTree>
    <p:extLst>
      <p:ext uri="{BB962C8B-B14F-4D97-AF65-F5344CB8AC3E}">
        <p14:creationId xmlns:p14="http://schemas.microsoft.com/office/powerpoint/2010/main" val="33418073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92563D-7A93-0961-4A7E-111C53ED50DA}"/>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7E0E703D-857E-DA26-00FA-DF3CF93F371E}"/>
              </a:ext>
            </a:extLst>
          </p:cNvPr>
          <p:cNvSpPr>
            <a:spLocks noGrp="1"/>
          </p:cNvSpPr>
          <p:nvPr>
            <p:ph idx="1"/>
          </p:nvPr>
        </p:nvSpPr>
        <p:spPr/>
        <p:txBody>
          <a:bodyPr/>
          <a:lstStyle/>
          <a:p>
            <a:endParaRPr lang="en-IN"/>
          </a:p>
        </p:txBody>
      </p:sp>
      <p:sp>
        <p:nvSpPr>
          <p:cNvPr id="4" name="Rectangle 3">
            <a:extLst>
              <a:ext uri="{FF2B5EF4-FFF2-40B4-BE49-F238E27FC236}">
                <a16:creationId xmlns:a16="http://schemas.microsoft.com/office/drawing/2014/main" id="{4E38D114-38FD-E4E5-2180-AF4BF0E58A13}"/>
              </a:ext>
            </a:extLst>
          </p:cNvPr>
          <p:cNvSpPr/>
          <p:nvPr/>
        </p:nvSpPr>
        <p:spPr>
          <a:xfrm>
            <a:off x="197284" y="185709"/>
            <a:ext cx="11846560" cy="6532880"/>
          </a:xfrm>
          <a:prstGeom prst="rect">
            <a:avLst/>
          </a:prstGeom>
          <a:solidFill>
            <a:srgbClr val="C2AF9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9" name="TextBox 8">
            <a:extLst>
              <a:ext uri="{FF2B5EF4-FFF2-40B4-BE49-F238E27FC236}">
                <a16:creationId xmlns:a16="http://schemas.microsoft.com/office/drawing/2014/main" id="{4AC195B3-DF24-2B45-6B86-F5409C003141}"/>
              </a:ext>
            </a:extLst>
          </p:cNvPr>
          <p:cNvSpPr txBox="1"/>
          <p:nvPr/>
        </p:nvSpPr>
        <p:spPr>
          <a:xfrm>
            <a:off x="2674374" y="4739148"/>
            <a:ext cx="2104103" cy="369332"/>
          </a:xfrm>
          <a:prstGeom prst="rect">
            <a:avLst/>
          </a:prstGeom>
          <a:noFill/>
        </p:spPr>
        <p:txBody>
          <a:bodyPr wrap="square" rtlCol="0">
            <a:spAutoFit/>
          </a:bodyPr>
          <a:lstStyle/>
          <a:p>
            <a:endParaRPr lang="en-IN" dirty="0"/>
          </a:p>
        </p:txBody>
      </p:sp>
      <p:sp>
        <p:nvSpPr>
          <p:cNvPr id="10" name="TextBox 9">
            <a:extLst>
              <a:ext uri="{FF2B5EF4-FFF2-40B4-BE49-F238E27FC236}">
                <a16:creationId xmlns:a16="http://schemas.microsoft.com/office/drawing/2014/main" id="{0494750A-2D78-E4F4-43D1-B6F06770C41A}"/>
              </a:ext>
            </a:extLst>
          </p:cNvPr>
          <p:cNvSpPr txBox="1"/>
          <p:nvPr/>
        </p:nvSpPr>
        <p:spPr>
          <a:xfrm>
            <a:off x="2074606" y="4611328"/>
            <a:ext cx="8288594" cy="830997"/>
          </a:xfrm>
          <a:prstGeom prst="rect">
            <a:avLst/>
          </a:prstGeom>
          <a:noFill/>
        </p:spPr>
        <p:txBody>
          <a:bodyPr wrap="square" rtlCol="0">
            <a:spAutoFit/>
          </a:bodyPr>
          <a:lstStyle/>
          <a:p>
            <a:pPr algn="ctr"/>
            <a:r>
              <a:rPr lang="en-US" sz="2400" dirty="0"/>
              <a:t>x : represents the independent variables.</a:t>
            </a:r>
          </a:p>
          <a:p>
            <a:pPr algn="ctr"/>
            <a:r>
              <a:rPr lang="en-US" sz="2400" dirty="0"/>
              <a:t>y : represents dependent variable i.e, Purchase Status.</a:t>
            </a:r>
            <a:endParaRPr lang="en-IN" sz="2400" dirty="0"/>
          </a:p>
        </p:txBody>
      </p:sp>
      <p:sp>
        <p:nvSpPr>
          <p:cNvPr id="15" name="Rectangle 14">
            <a:extLst>
              <a:ext uri="{FF2B5EF4-FFF2-40B4-BE49-F238E27FC236}">
                <a16:creationId xmlns:a16="http://schemas.microsoft.com/office/drawing/2014/main" id="{477EC720-C7F0-02DD-B36A-422EBA40C563}"/>
              </a:ext>
            </a:extLst>
          </p:cNvPr>
          <p:cNvSpPr/>
          <p:nvPr/>
        </p:nvSpPr>
        <p:spPr>
          <a:xfrm>
            <a:off x="635198" y="312626"/>
            <a:ext cx="10842968" cy="707886"/>
          </a:xfrm>
          <a:prstGeom prst="rect">
            <a:avLst/>
          </a:prstGeom>
          <a:solidFill>
            <a:schemeClr val="bg2">
              <a:lumMod val="10000"/>
            </a:schemeClr>
          </a:solidFill>
        </p:spPr>
        <p:txBody>
          <a:bodyPr wrap="none" lIns="91440" tIns="45720" rIns="91440" bIns="45720">
            <a:spAutoFit/>
          </a:bodyPr>
          <a:lstStyle/>
          <a:p>
            <a:pPr algn="ctr"/>
            <a:r>
              <a:rPr lang="en-US" sz="4000" b="1" cap="none" spc="0" dirty="0">
                <a:ln w="9525">
                  <a:solidFill>
                    <a:schemeClr val="bg2">
                      <a:lumMod val="10000"/>
                    </a:schemeClr>
                  </a:solidFill>
                  <a:prstDash val="solid"/>
                </a:ln>
                <a:solidFill>
                  <a:schemeClr val="bg1"/>
                </a:solidFill>
                <a:effectLst>
                  <a:outerShdw blurRad="12700" dist="38100" dir="2700000" algn="tl" rotWithShape="0">
                    <a:schemeClr val="bg1">
                      <a:lumMod val="50000"/>
                    </a:schemeClr>
                  </a:outerShdw>
                </a:effectLst>
              </a:rPr>
              <a:t>DEFINING DEPENDENT &amp; </a:t>
            </a:r>
            <a:r>
              <a:rPr lang="en-US" sz="4000" b="1" dirty="0">
                <a:ln w="9525">
                  <a:solidFill>
                    <a:schemeClr val="bg2">
                      <a:lumMod val="10000"/>
                    </a:schemeClr>
                  </a:solidFill>
                  <a:prstDash val="solid"/>
                </a:ln>
                <a:solidFill>
                  <a:schemeClr val="bg1"/>
                </a:solidFill>
                <a:effectLst>
                  <a:outerShdw blurRad="12700" dist="38100" dir="2700000" algn="tl" rotWithShape="0">
                    <a:schemeClr val="bg1">
                      <a:lumMod val="50000"/>
                    </a:schemeClr>
                  </a:outerShdw>
                </a:effectLst>
              </a:rPr>
              <a:t>INDEPENDENT VARIABLE</a:t>
            </a:r>
            <a:endParaRPr lang="en-US" sz="4000" b="1" cap="none" spc="0" dirty="0">
              <a:ln w="9525">
                <a:solidFill>
                  <a:schemeClr val="bg2">
                    <a:lumMod val="10000"/>
                  </a:schemeClr>
                </a:solidFill>
                <a:prstDash val="solid"/>
              </a:ln>
              <a:solidFill>
                <a:schemeClr val="bg1"/>
              </a:solidFill>
              <a:effectLst>
                <a:outerShdw blurRad="12700" dist="38100" dir="2700000" algn="tl" rotWithShape="0">
                  <a:schemeClr val="bg1">
                    <a:lumMod val="50000"/>
                  </a:schemeClr>
                </a:outerShdw>
              </a:effectLst>
            </a:endParaRPr>
          </a:p>
        </p:txBody>
      </p:sp>
      <p:sp>
        <p:nvSpPr>
          <p:cNvPr id="8" name="Rectangle 7">
            <a:extLst>
              <a:ext uri="{FF2B5EF4-FFF2-40B4-BE49-F238E27FC236}">
                <a16:creationId xmlns:a16="http://schemas.microsoft.com/office/drawing/2014/main" id="{63B9524D-E575-5310-1CC2-EDEF3E8F40BF}"/>
              </a:ext>
            </a:extLst>
          </p:cNvPr>
          <p:cNvSpPr/>
          <p:nvPr/>
        </p:nvSpPr>
        <p:spPr>
          <a:xfrm>
            <a:off x="2467897" y="2104103"/>
            <a:ext cx="7167716" cy="1425678"/>
          </a:xfrm>
          <a:prstGeom prst="rect">
            <a:avLst/>
          </a:prstGeom>
          <a:solidFill>
            <a:srgbClr val="9E7D6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6" name="Picture 5">
            <a:extLst>
              <a:ext uri="{FF2B5EF4-FFF2-40B4-BE49-F238E27FC236}">
                <a16:creationId xmlns:a16="http://schemas.microsoft.com/office/drawing/2014/main" id="{63FDAEB3-2B9F-AF29-2264-054034B84C9A}"/>
              </a:ext>
            </a:extLst>
          </p:cNvPr>
          <p:cNvPicPr>
            <a:picLocks noChangeAspect="1"/>
          </p:cNvPicPr>
          <p:nvPr/>
        </p:nvPicPr>
        <p:blipFill>
          <a:blip r:embed="rId2"/>
          <a:stretch>
            <a:fillRect/>
          </a:stretch>
        </p:blipFill>
        <p:spPr>
          <a:xfrm>
            <a:off x="2775599" y="2358855"/>
            <a:ext cx="6625103" cy="826796"/>
          </a:xfrm>
          <a:prstGeom prst="rect">
            <a:avLst/>
          </a:prstGeom>
        </p:spPr>
      </p:pic>
      <p:sp>
        <p:nvSpPr>
          <p:cNvPr id="11" name="Arrow: Bent 10">
            <a:extLst>
              <a:ext uri="{FF2B5EF4-FFF2-40B4-BE49-F238E27FC236}">
                <a16:creationId xmlns:a16="http://schemas.microsoft.com/office/drawing/2014/main" id="{C457A09F-EA4D-25A3-76AE-7EC479F2EE7C}"/>
              </a:ext>
            </a:extLst>
          </p:cNvPr>
          <p:cNvSpPr/>
          <p:nvPr/>
        </p:nvSpPr>
        <p:spPr>
          <a:xfrm>
            <a:off x="1573161" y="2802194"/>
            <a:ext cx="737420" cy="1887793"/>
          </a:xfrm>
          <a:prstGeom prst="bentArrow">
            <a:avLst>
              <a:gd name="adj1" fmla="val 19667"/>
              <a:gd name="adj2" fmla="val 29667"/>
              <a:gd name="adj3" fmla="val 25000"/>
              <a:gd name="adj4" fmla="val 43750"/>
            </a:avLst>
          </a:prstGeom>
          <a:solidFill>
            <a:srgbClr val="C2AF94"/>
          </a:solidFill>
          <a:ln w="38100">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3" name="Arrow: Bent 12">
            <a:extLst>
              <a:ext uri="{FF2B5EF4-FFF2-40B4-BE49-F238E27FC236}">
                <a16:creationId xmlns:a16="http://schemas.microsoft.com/office/drawing/2014/main" id="{68EC82A0-6332-F061-FB0D-4E9FC82C4A1A}"/>
              </a:ext>
            </a:extLst>
          </p:cNvPr>
          <p:cNvSpPr/>
          <p:nvPr/>
        </p:nvSpPr>
        <p:spPr>
          <a:xfrm flipH="1">
            <a:off x="9807677" y="2738285"/>
            <a:ext cx="737420" cy="1887793"/>
          </a:xfrm>
          <a:prstGeom prst="bentArrow">
            <a:avLst>
              <a:gd name="adj1" fmla="val 19667"/>
              <a:gd name="adj2" fmla="val 29667"/>
              <a:gd name="adj3" fmla="val 25000"/>
              <a:gd name="adj4" fmla="val 43750"/>
            </a:avLst>
          </a:prstGeom>
          <a:solidFill>
            <a:srgbClr val="C2AF94"/>
          </a:solidFill>
          <a:ln w="38100">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Tree>
    <p:extLst>
      <p:ext uri="{BB962C8B-B14F-4D97-AF65-F5344CB8AC3E}">
        <p14:creationId xmlns:p14="http://schemas.microsoft.com/office/powerpoint/2010/main" val="26991315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92563D-7A93-0961-4A7E-111C53ED50DA}"/>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7E0E703D-857E-DA26-00FA-DF3CF93F371E}"/>
              </a:ext>
            </a:extLst>
          </p:cNvPr>
          <p:cNvSpPr>
            <a:spLocks noGrp="1"/>
          </p:cNvSpPr>
          <p:nvPr>
            <p:ph idx="1"/>
          </p:nvPr>
        </p:nvSpPr>
        <p:spPr/>
        <p:txBody>
          <a:bodyPr/>
          <a:lstStyle/>
          <a:p>
            <a:endParaRPr lang="en-IN"/>
          </a:p>
        </p:txBody>
      </p:sp>
      <p:sp>
        <p:nvSpPr>
          <p:cNvPr id="4" name="Rectangle 3">
            <a:extLst>
              <a:ext uri="{FF2B5EF4-FFF2-40B4-BE49-F238E27FC236}">
                <a16:creationId xmlns:a16="http://schemas.microsoft.com/office/drawing/2014/main" id="{4E38D114-38FD-E4E5-2180-AF4BF0E58A13}"/>
              </a:ext>
            </a:extLst>
          </p:cNvPr>
          <p:cNvSpPr/>
          <p:nvPr/>
        </p:nvSpPr>
        <p:spPr>
          <a:xfrm>
            <a:off x="197284" y="185709"/>
            <a:ext cx="11846560" cy="6532880"/>
          </a:xfrm>
          <a:prstGeom prst="rect">
            <a:avLst/>
          </a:prstGeom>
          <a:solidFill>
            <a:srgbClr val="C2AF9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p:txBody>
      </p:sp>
      <p:sp>
        <p:nvSpPr>
          <p:cNvPr id="9" name="TextBox 8">
            <a:extLst>
              <a:ext uri="{FF2B5EF4-FFF2-40B4-BE49-F238E27FC236}">
                <a16:creationId xmlns:a16="http://schemas.microsoft.com/office/drawing/2014/main" id="{4AC195B3-DF24-2B45-6B86-F5409C003141}"/>
              </a:ext>
            </a:extLst>
          </p:cNvPr>
          <p:cNvSpPr txBox="1"/>
          <p:nvPr/>
        </p:nvSpPr>
        <p:spPr>
          <a:xfrm>
            <a:off x="2674374" y="4739148"/>
            <a:ext cx="2104103" cy="369332"/>
          </a:xfrm>
          <a:prstGeom prst="rect">
            <a:avLst/>
          </a:prstGeom>
          <a:noFill/>
        </p:spPr>
        <p:txBody>
          <a:bodyPr wrap="square" rtlCol="0">
            <a:spAutoFit/>
          </a:bodyPr>
          <a:lstStyle/>
          <a:p>
            <a:endParaRPr lang="en-IN" dirty="0"/>
          </a:p>
        </p:txBody>
      </p:sp>
      <p:sp>
        <p:nvSpPr>
          <p:cNvPr id="12" name="Rectangle 11">
            <a:extLst>
              <a:ext uri="{FF2B5EF4-FFF2-40B4-BE49-F238E27FC236}">
                <a16:creationId xmlns:a16="http://schemas.microsoft.com/office/drawing/2014/main" id="{A997EFAA-D7E4-2143-26C2-403CB4CE6EB4}"/>
              </a:ext>
            </a:extLst>
          </p:cNvPr>
          <p:cNvSpPr/>
          <p:nvPr/>
        </p:nvSpPr>
        <p:spPr>
          <a:xfrm>
            <a:off x="206477" y="2281084"/>
            <a:ext cx="11818375" cy="4454013"/>
          </a:xfrm>
          <a:prstGeom prst="rect">
            <a:avLst/>
          </a:prstGeom>
          <a:solidFill>
            <a:srgbClr val="72584A"/>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132923FE-02C6-EC90-6277-FCED5315FE57}"/>
              </a:ext>
            </a:extLst>
          </p:cNvPr>
          <p:cNvPicPr>
            <a:picLocks noChangeAspect="1"/>
          </p:cNvPicPr>
          <p:nvPr/>
        </p:nvPicPr>
        <p:blipFill>
          <a:blip r:embed="rId2"/>
          <a:stretch>
            <a:fillRect/>
          </a:stretch>
        </p:blipFill>
        <p:spPr>
          <a:xfrm>
            <a:off x="1393074" y="3097162"/>
            <a:ext cx="9705384" cy="2674373"/>
          </a:xfrm>
          <a:prstGeom prst="rect">
            <a:avLst/>
          </a:prstGeom>
          <a:ln>
            <a:noFill/>
          </a:ln>
          <a:effectLst>
            <a:outerShdw blurRad="292100" dist="139700" dir="2700000" algn="tl" rotWithShape="0">
              <a:srgbClr val="333333">
                <a:alpha val="65000"/>
              </a:srgbClr>
            </a:outerShdw>
          </a:effectLst>
        </p:spPr>
      </p:pic>
      <p:sp>
        <p:nvSpPr>
          <p:cNvPr id="14" name="Rectangle 13">
            <a:extLst>
              <a:ext uri="{FF2B5EF4-FFF2-40B4-BE49-F238E27FC236}">
                <a16:creationId xmlns:a16="http://schemas.microsoft.com/office/drawing/2014/main" id="{ED2BACD2-B4CC-8DC9-9057-C979287B7856}"/>
              </a:ext>
            </a:extLst>
          </p:cNvPr>
          <p:cNvSpPr/>
          <p:nvPr/>
        </p:nvSpPr>
        <p:spPr>
          <a:xfrm>
            <a:off x="2767593" y="440444"/>
            <a:ext cx="6224204" cy="1015663"/>
          </a:xfrm>
          <a:prstGeom prst="rect">
            <a:avLst/>
          </a:prstGeom>
          <a:noFill/>
        </p:spPr>
        <p:txBody>
          <a:bodyPr wrap="none" lIns="91440" tIns="45720" rIns="91440" bIns="45720">
            <a:spAutoFit/>
          </a:bodyPr>
          <a:lstStyle/>
          <a:p>
            <a:pPr algn="ctr"/>
            <a:r>
              <a:rPr lang="en-US" sz="6000" b="1" spc="50" dirty="0">
                <a:ln w="0"/>
                <a:solidFill>
                  <a:schemeClr val="bg2"/>
                </a:solidFill>
                <a:effectLst>
                  <a:innerShdw blurRad="63500" dist="50800" dir="13500000">
                    <a:srgbClr val="000000">
                      <a:alpha val="50000"/>
                    </a:srgbClr>
                  </a:innerShdw>
                </a:effectLst>
              </a:rPr>
              <a:t>TRAIN - TEST SPLIT</a:t>
            </a:r>
          </a:p>
        </p:txBody>
      </p:sp>
    </p:spTree>
    <p:extLst>
      <p:ext uri="{BB962C8B-B14F-4D97-AF65-F5344CB8AC3E}">
        <p14:creationId xmlns:p14="http://schemas.microsoft.com/office/powerpoint/2010/main" val="6643630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1A76E22-172B-B474-088D-1502DC6E6EA2}"/>
              </a:ext>
            </a:extLst>
          </p:cNvPr>
          <p:cNvPicPr>
            <a:picLocks noChangeAspect="1"/>
          </p:cNvPicPr>
          <p:nvPr/>
        </p:nvPicPr>
        <p:blipFill>
          <a:blip r:embed="rId2"/>
          <a:stretch>
            <a:fillRect/>
          </a:stretch>
        </p:blipFill>
        <p:spPr>
          <a:xfrm>
            <a:off x="235974" y="219847"/>
            <a:ext cx="11710220" cy="6492978"/>
          </a:xfrm>
          <a:prstGeom prst="rect">
            <a:avLst/>
          </a:prstGeom>
        </p:spPr>
      </p:pic>
    </p:spTree>
    <p:extLst>
      <p:ext uri="{BB962C8B-B14F-4D97-AF65-F5344CB8AC3E}">
        <p14:creationId xmlns:p14="http://schemas.microsoft.com/office/powerpoint/2010/main" val="10464310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92563D-7A93-0961-4A7E-111C53ED50DA}"/>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7E0E703D-857E-DA26-00FA-DF3CF93F371E}"/>
              </a:ext>
            </a:extLst>
          </p:cNvPr>
          <p:cNvSpPr>
            <a:spLocks noGrp="1"/>
          </p:cNvSpPr>
          <p:nvPr>
            <p:ph idx="1"/>
          </p:nvPr>
        </p:nvSpPr>
        <p:spPr/>
        <p:txBody>
          <a:bodyPr/>
          <a:lstStyle/>
          <a:p>
            <a:endParaRPr lang="en-IN"/>
          </a:p>
        </p:txBody>
      </p:sp>
      <p:sp>
        <p:nvSpPr>
          <p:cNvPr id="4" name="Rectangle 3">
            <a:extLst>
              <a:ext uri="{FF2B5EF4-FFF2-40B4-BE49-F238E27FC236}">
                <a16:creationId xmlns:a16="http://schemas.microsoft.com/office/drawing/2014/main" id="{4E38D114-38FD-E4E5-2180-AF4BF0E58A13}"/>
              </a:ext>
            </a:extLst>
          </p:cNvPr>
          <p:cNvSpPr/>
          <p:nvPr/>
        </p:nvSpPr>
        <p:spPr>
          <a:xfrm>
            <a:off x="197284" y="185709"/>
            <a:ext cx="11846560" cy="6532880"/>
          </a:xfrm>
          <a:prstGeom prst="rect">
            <a:avLst/>
          </a:prstGeom>
          <a:solidFill>
            <a:srgbClr val="C2AF9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p:txBody>
      </p:sp>
      <p:sp>
        <p:nvSpPr>
          <p:cNvPr id="9" name="TextBox 8">
            <a:extLst>
              <a:ext uri="{FF2B5EF4-FFF2-40B4-BE49-F238E27FC236}">
                <a16:creationId xmlns:a16="http://schemas.microsoft.com/office/drawing/2014/main" id="{4AC195B3-DF24-2B45-6B86-F5409C003141}"/>
              </a:ext>
            </a:extLst>
          </p:cNvPr>
          <p:cNvSpPr txBox="1"/>
          <p:nvPr/>
        </p:nvSpPr>
        <p:spPr>
          <a:xfrm>
            <a:off x="2674374" y="4739148"/>
            <a:ext cx="2104103" cy="369332"/>
          </a:xfrm>
          <a:prstGeom prst="rect">
            <a:avLst/>
          </a:prstGeom>
          <a:noFill/>
        </p:spPr>
        <p:txBody>
          <a:bodyPr wrap="square" rtlCol="0">
            <a:spAutoFit/>
          </a:bodyPr>
          <a:lstStyle/>
          <a:p>
            <a:endParaRPr lang="en-IN" dirty="0"/>
          </a:p>
        </p:txBody>
      </p:sp>
      <p:pic>
        <p:nvPicPr>
          <p:cNvPr id="6" name="Picture 5">
            <a:extLst>
              <a:ext uri="{FF2B5EF4-FFF2-40B4-BE49-F238E27FC236}">
                <a16:creationId xmlns:a16="http://schemas.microsoft.com/office/drawing/2014/main" id="{7B4C4B0E-ECDB-E7C2-F8C3-586AB479F5CF}"/>
              </a:ext>
            </a:extLst>
          </p:cNvPr>
          <p:cNvPicPr>
            <a:picLocks noChangeAspect="1"/>
          </p:cNvPicPr>
          <p:nvPr/>
        </p:nvPicPr>
        <p:blipFill>
          <a:blip r:embed="rId2"/>
          <a:stretch>
            <a:fillRect/>
          </a:stretch>
        </p:blipFill>
        <p:spPr>
          <a:xfrm>
            <a:off x="2307198" y="2546555"/>
            <a:ext cx="7828499" cy="3832362"/>
          </a:xfrm>
          <a:prstGeom prst="rect">
            <a:avLst/>
          </a:prstGeom>
        </p:spPr>
      </p:pic>
      <p:sp>
        <p:nvSpPr>
          <p:cNvPr id="8" name="Rectangle: Rounded Corners 7">
            <a:extLst>
              <a:ext uri="{FF2B5EF4-FFF2-40B4-BE49-F238E27FC236}">
                <a16:creationId xmlns:a16="http://schemas.microsoft.com/office/drawing/2014/main" id="{470EC9F5-A703-8DB7-7D87-E180613ABAAD}"/>
              </a:ext>
            </a:extLst>
          </p:cNvPr>
          <p:cNvSpPr/>
          <p:nvPr/>
        </p:nvSpPr>
        <p:spPr>
          <a:xfrm>
            <a:off x="2251587" y="393290"/>
            <a:ext cx="7826477" cy="727587"/>
          </a:xfrm>
          <a:prstGeom prst="roundRect">
            <a:avLst/>
          </a:prstGeom>
          <a:solidFill>
            <a:srgbClr val="72584A"/>
          </a:solidFill>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49EF02DB-2669-75F3-99AA-04FD962D9D3E}"/>
              </a:ext>
            </a:extLst>
          </p:cNvPr>
          <p:cNvSpPr/>
          <p:nvPr/>
        </p:nvSpPr>
        <p:spPr>
          <a:xfrm>
            <a:off x="3436461" y="273296"/>
            <a:ext cx="5319085" cy="923330"/>
          </a:xfrm>
          <a:prstGeom prst="rect">
            <a:avLst/>
          </a:prstGeom>
          <a:noFill/>
        </p:spPr>
        <p:txBody>
          <a:bodyPr wrap="none" lIns="91440" tIns="45720" rIns="91440" bIns="45720">
            <a:spAutoFit/>
          </a:bodyPr>
          <a:lstStyle/>
          <a:p>
            <a:pPr algn="ctr"/>
            <a:r>
              <a:rPr lang="en-US" sz="5400" b="1" dirty="0">
                <a:ln w="9525">
                  <a:solidFill>
                    <a:schemeClr val="bg1"/>
                  </a:solidFill>
                  <a:prstDash val="solid"/>
                </a:ln>
                <a:effectLst>
                  <a:outerShdw blurRad="12700" dist="38100" dir="2700000" algn="tl" rotWithShape="0">
                    <a:schemeClr val="bg1">
                      <a:lumMod val="50000"/>
                    </a:schemeClr>
                  </a:outerShdw>
                </a:effectLst>
              </a:rPr>
              <a:t>MODEL BUILDING</a:t>
            </a:r>
            <a:endParaRPr lang="en-U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
        <p:nvSpPr>
          <p:cNvPr id="11" name="TextBox 10">
            <a:extLst>
              <a:ext uri="{FF2B5EF4-FFF2-40B4-BE49-F238E27FC236}">
                <a16:creationId xmlns:a16="http://schemas.microsoft.com/office/drawing/2014/main" id="{B45B0F2E-98F9-E058-55A7-75824DFC7C05}"/>
              </a:ext>
            </a:extLst>
          </p:cNvPr>
          <p:cNvSpPr txBox="1"/>
          <p:nvPr/>
        </p:nvSpPr>
        <p:spPr>
          <a:xfrm>
            <a:off x="825909" y="1710813"/>
            <a:ext cx="10962968" cy="461665"/>
          </a:xfrm>
          <a:prstGeom prst="rect">
            <a:avLst/>
          </a:prstGeom>
          <a:noFill/>
        </p:spPr>
        <p:txBody>
          <a:bodyPr wrap="square" rtlCol="0">
            <a:spAutoFit/>
          </a:bodyPr>
          <a:lstStyle/>
          <a:p>
            <a:r>
              <a:rPr lang="en-US" sz="2400" b="1" dirty="0"/>
              <a:t>Defined a function to implement different models on the basis of this one function.</a:t>
            </a:r>
            <a:endParaRPr lang="en-IN" sz="2400" b="1" dirty="0"/>
          </a:p>
        </p:txBody>
      </p:sp>
    </p:spTree>
    <p:extLst>
      <p:ext uri="{BB962C8B-B14F-4D97-AF65-F5344CB8AC3E}">
        <p14:creationId xmlns:p14="http://schemas.microsoft.com/office/powerpoint/2010/main" val="22343806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92563D-7A93-0961-4A7E-111C53ED50DA}"/>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7E0E703D-857E-DA26-00FA-DF3CF93F371E}"/>
              </a:ext>
            </a:extLst>
          </p:cNvPr>
          <p:cNvSpPr>
            <a:spLocks noGrp="1"/>
          </p:cNvSpPr>
          <p:nvPr>
            <p:ph idx="1"/>
          </p:nvPr>
        </p:nvSpPr>
        <p:spPr/>
        <p:txBody>
          <a:bodyPr/>
          <a:lstStyle/>
          <a:p>
            <a:endParaRPr lang="en-IN"/>
          </a:p>
        </p:txBody>
      </p:sp>
      <p:sp>
        <p:nvSpPr>
          <p:cNvPr id="4" name="Rectangle 3">
            <a:extLst>
              <a:ext uri="{FF2B5EF4-FFF2-40B4-BE49-F238E27FC236}">
                <a16:creationId xmlns:a16="http://schemas.microsoft.com/office/drawing/2014/main" id="{4E38D114-38FD-E4E5-2180-AF4BF0E58A13}"/>
              </a:ext>
            </a:extLst>
          </p:cNvPr>
          <p:cNvSpPr/>
          <p:nvPr/>
        </p:nvSpPr>
        <p:spPr>
          <a:xfrm>
            <a:off x="197284" y="185709"/>
            <a:ext cx="11846560" cy="6532880"/>
          </a:xfrm>
          <a:prstGeom prst="rect">
            <a:avLst/>
          </a:prstGeom>
          <a:solidFill>
            <a:srgbClr val="C2AF9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p:txBody>
      </p:sp>
      <p:sp>
        <p:nvSpPr>
          <p:cNvPr id="9" name="TextBox 8">
            <a:extLst>
              <a:ext uri="{FF2B5EF4-FFF2-40B4-BE49-F238E27FC236}">
                <a16:creationId xmlns:a16="http://schemas.microsoft.com/office/drawing/2014/main" id="{4AC195B3-DF24-2B45-6B86-F5409C003141}"/>
              </a:ext>
            </a:extLst>
          </p:cNvPr>
          <p:cNvSpPr txBox="1"/>
          <p:nvPr/>
        </p:nvSpPr>
        <p:spPr>
          <a:xfrm>
            <a:off x="2674374" y="4739148"/>
            <a:ext cx="2104103" cy="369332"/>
          </a:xfrm>
          <a:prstGeom prst="rect">
            <a:avLst/>
          </a:prstGeom>
          <a:noFill/>
        </p:spPr>
        <p:txBody>
          <a:bodyPr wrap="square" rtlCol="0">
            <a:spAutoFit/>
          </a:bodyPr>
          <a:lstStyle/>
          <a:p>
            <a:endParaRPr lang="en-IN" dirty="0"/>
          </a:p>
        </p:txBody>
      </p:sp>
      <p:pic>
        <p:nvPicPr>
          <p:cNvPr id="7" name="Picture 6">
            <a:extLst>
              <a:ext uri="{FF2B5EF4-FFF2-40B4-BE49-F238E27FC236}">
                <a16:creationId xmlns:a16="http://schemas.microsoft.com/office/drawing/2014/main" id="{DD72A2A4-1629-C96F-A16A-F98DBB20FB22}"/>
              </a:ext>
            </a:extLst>
          </p:cNvPr>
          <p:cNvPicPr>
            <a:picLocks noChangeAspect="1"/>
          </p:cNvPicPr>
          <p:nvPr/>
        </p:nvPicPr>
        <p:blipFill>
          <a:blip r:embed="rId2"/>
          <a:stretch>
            <a:fillRect/>
          </a:stretch>
        </p:blipFill>
        <p:spPr>
          <a:xfrm>
            <a:off x="5840362" y="1372870"/>
            <a:ext cx="5243362" cy="3783301"/>
          </a:xfrm>
          <a:prstGeom prst="rect">
            <a:avLst/>
          </a:prstGeom>
          <a:ln>
            <a:noFill/>
          </a:ln>
          <a:effectLst>
            <a:outerShdw blurRad="292100" dist="139700" dir="2700000" algn="tl" rotWithShape="0">
              <a:srgbClr val="333333">
                <a:alpha val="65000"/>
              </a:srgbClr>
            </a:outerShdw>
          </a:effectLst>
        </p:spPr>
      </p:pic>
      <p:sp>
        <p:nvSpPr>
          <p:cNvPr id="12" name="Rectangle 11">
            <a:extLst>
              <a:ext uri="{FF2B5EF4-FFF2-40B4-BE49-F238E27FC236}">
                <a16:creationId xmlns:a16="http://schemas.microsoft.com/office/drawing/2014/main" id="{3465C500-7B8D-3AE2-A63B-D62D30EFF235}"/>
              </a:ext>
            </a:extLst>
          </p:cNvPr>
          <p:cNvSpPr/>
          <p:nvPr/>
        </p:nvSpPr>
        <p:spPr>
          <a:xfrm>
            <a:off x="196645" y="0"/>
            <a:ext cx="4168878"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87B53E1C-D9D0-BC58-577E-AF1EB4B3ECE8}"/>
              </a:ext>
            </a:extLst>
          </p:cNvPr>
          <p:cNvSpPr/>
          <p:nvPr/>
        </p:nvSpPr>
        <p:spPr>
          <a:xfrm>
            <a:off x="0" y="961554"/>
            <a:ext cx="4113285" cy="1107996"/>
          </a:xfrm>
          <a:prstGeom prst="rect">
            <a:avLst/>
          </a:prstGeom>
          <a:noFill/>
        </p:spPr>
        <p:txBody>
          <a:bodyPr wrap="square" lIns="91440" tIns="45720" rIns="91440" bIns="45720">
            <a:spAutoFit/>
          </a:bodyPr>
          <a:lstStyle/>
          <a:p>
            <a:pPr algn="ctr"/>
            <a:r>
              <a:rPr lang="en-US" sz="6600" b="1" u="sng" cap="none" spc="0" dirty="0">
                <a:ln w="0"/>
                <a:solidFill>
                  <a:schemeClr val="tx1"/>
                </a:solidFill>
                <a:effectLst>
                  <a:outerShdw blurRad="38100" dist="19050" dir="2700000" algn="tl" rotWithShape="0">
                    <a:schemeClr val="dk1">
                      <a:alpha val="40000"/>
                    </a:schemeClr>
                  </a:outerShdw>
                </a:effectLst>
              </a:rPr>
              <a:t>MODEL 1</a:t>
            </a:r>
          </a:p>
        </p:txBody>
      </p:sp>
      <p:sp>
        <p:nvSpPr>
          <p:cNvPr id="14" name="Rectangle 13">
            <a:extLst>
              <a:ext uri="{FF2B5EF4-FFF2-40B4-BE49-F238E27FC236}">
                <a16:creationId xmlns:a16="http://schemas.microsoft.com/office/drawing/2014/main" id="{09E44A7D-E0E2-8326-FCEE-945DBF60DD0C}"/>
              </a:ext>
            </a:extLst>
          </p:cNvPr>
          <p:cNvSpPr/>
          <p:nvPr/>
        </p:nvSpPr>
        <p:spPr>
          <a:xfrm>
            <a:off x="142032" y="2888677"/>
            <a:ext cx="3865161" cy="1569660"/>
          </a:xfrm>
          <a:prstGeom prst="rect">
            <a:avLst/>
          </a:prstGeom>
          <a:noFill/>
        </p:spPr>
        <p:txBody>
          <a:bodyPr wrap="none" lIns="91440" tIns="45720" rIns="91440" bIns="45720">
            <a:spAutoFit/>
          </a:bodyPr>
          <a:lstStyle/>
          <a:p>
            <a:pPr algn="ctr"/>
            <a:r>
              <a:rPr lang="en-US" sz="4800" b="1" cap="none" spc="0" dirty="0">
                <a:ln w="10160">
                  <a:solidFill>
                    <a:srgbClr val="7D6529"/>
                  </a:solidFill>
                  <a:prstDash val="solid"/>
                </a:ln>
                <a:solidFill>
                  <a:srgbClr val="72584A"/>
                </a:solidFill>
                <a:effectLst>
                  <a:outerShdw blurRad="38100" dist="22860" dir="5400000" algn="tl" rotWithShape="0">
                    <a:srgbClr val="000000">
                      <a:alpha val="30000"/>
                    </a:srgbClr>
                  </a:outerShdw>
                </a:effectLst>
                <a:latin typeface="Bodoni MT" panose="02070603080606020203" pitchFamily="18" charset="0"/>
              </a:rPr>
              <a:t>LOGISTIC</a:t>
            </a:r>
          </a:p>
          <a:p>
            <a:pPr algn="ctr"/>
            <a:r>
              <a:rPr lang="en-US" sz="4800" b="1" cap="none" spc="0" dirty="0">
                <a:ln w="10160">
                  <a:solidFill>
                    <a:srgbClr val="7D6529"/>
                  </a:solidFill>
                  <a:prstDash val="solid"/>
                </a:ln>
                <a:solidFill>
                  <a:srgbClr val="72584A"/>
                </a:solidFill>
                <a:effectLst>
                  <a:outerShdw blurRad="38100" dist="22860" dir="5400000" algn="tl" rotWithShape="0">
                    <a:srgbClr val="000000">
                      <a:alpha val="30000"/>
                    </a:srgbClr>
                  </a:outerShdw>
                </a:effectLst>
                <a:latin typeface="Bodoni MT" panose="02070603080606020203" pitchFamily="18" charset="0"/>
              </a:rPr>
              <a:t>REGRESSION</a:t>
            </a:r>
          </a:p>
        </p:txBody>
      </p:sp>
    </p:spTree>
    <p:extLst>
      <p:ext uri="{BB962C8B-B14F-4D97-AF65-F5344CB8AC3E}">
        <p14:creationId xmlns:p14="http://schemas.microsoft.com/office/powerpoint/2010/main" val="42251792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92563D-7A93-0961-4A7E-111C53ED50DA}"/>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7E0E703D-857E-DA26-00FA-DF3CF93F371E}"/>
              </a:ext>
            </a:extLst>
          </p:cNvPr>
          <p:cNvSpPr>
            <a:spLocks noGrp="1"/>
          </p:cNvSpPr>
          <p:nvPr>
            <p:ph idx="1"/>
          </p:nvPr>
        </p:nvSpPr>
        <p:spPr/>
        <p:txBody>
          <a:bodyPr/>
          <a:lstStyle/>
          <a:p>
            <a:endParaRPr lang="en-IN"/>
          </a:p>
        </p:txBody>
      </p:sp>
      <p:sp>
        <p:nvSpPr>
          <p:cNvPr id="4" name="Rectangle 3">
            <a:extLst>
              <a:ext uri="{FF2B5EF4-FFF2-40B4-BE49-F238E27FC236}">
                <a16:creationId xmlns:a16="http://schemas.microsoft.com/office/drawing/2014/main" id="{4E38D114-38FD-E4E5-2180-AF4BF0E58A13}"/>
              </a:ext>
            </a:extLst>
          </p:cNvPr>
          <p:cNvSpPr/>
          <p:nvPr/>
        </p:nvSpPr>
        <p:spPr>
          <a:xfrm>
            <a:off x="197284" y="185709"/>
            <a:ext cx="11846560" cy="6532880"/>
          </a:xfrm>
          <a:prstGeom prst="rect">
            <a:avLst/>
          </a:prstGeom>
          <a:solidFill>
            <a:srgbClr val="C2AF9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p:txBody>
      </p:sp>
      <p:sp>
        <p:nvSpPr>
          <p:cNvPr id="9" name="TextBox 8">
            <a:extLst>
              <a:ext uri="{FF2B5EF4-FFF2-40B4-BE49-F238E27FC236}">
                <a16:creationId xmlns:a16="http://schemas.microsoft.com/office/drawing/2014/main" id="{4AC195B3-DF24-2B45-6B86-F5409C003141}"/>
              </a:ext>
            </a:extLst>
          </p:cNvPr>
          <p:cNvSpPr txBox="1"/>
          <p:nvPr/>
        </p:nvSpPr>
        <p:spPr>
          <a:xfrm>
            <a:off x="2674374" y="4739148"/>
            <a:ext cx="2104103" cy="369332"/>
          </a:xfrm>
          <a:prstGeom prst="rect">
            <a:avLst/>
          </a:prstGeom>
          <a:noFill/>
        </p:spPr>
        <p:txBody>
          <a:bodyPr wrap="square" rtlCol="0">
            <a:spAutoFit/>
          </a:bodyPr>
          <a:lstStyle/>
          <a:p>
            <a:endParaRPr lang="en-IN" dirty="0"/>
          </a:p>
        </p:txBody>
      </p:sp>
      <p:sp>
        <p:nvSpPr>
          <p:cNvPr id="12" name="Rectangle 11">
            <a:extLst>
              <a:ext uri="{FF2B5EF4-FFF2-40B4-BE49-F238E27FC236}">
                <a16:creationId xmlns:a16="http://schemas.microsoft.com/office/drawing/2014/main" id="{3465C500-7B8D-3AE2-A63B-D62D30EFF235}"/>
              </a:ext>
            </a:extLst>
          </p:cNvPr>
          <p:cNvSpPr/>
          <p:nvPr/>
        </p:nvSpPr>
        <p:spPr>
          <a:xfrm>
            <a:off x="196645" y="167149"/>
            <a:ext cx="4168878" cy="656794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6" name="Picture 5">
            <a:extLst>
              <a:ext uri="{FF2B5EF4-FFF2-40B4-BE49-F238E27FC236}">
                <a16:creationId xmlns:a16="http://schemas.microsoft.com/office/drawing/2014/main" id="{4BD8CBB7-F216-5CAE-E5FE-A2AA3232122B}"/>
              </a:ext>
            </a:extLst>
          </p:cNvPr>
          <p:cNvPicPr>
            <a:picLocks noChangeAspect="1"/>
          </p:cNvPicPr>
          <p:nvPr/>
        </p:nvPicPr>
        <p:blipFill>
          <a:blip r:embed="rId2"/>
          <a:stretch>
            <a:fillRect/>
          </a:stretch>
        </p:blipFill>
        <p:spPr>
          <a:xfrm>
            <a:off x="5118639" y="1956240"/>
            <a:ext cx="6477561" cy="3063505"/>
          </a:xfrm>
          <a:prstGeom prst="rect">
            <a:avLst/>
          </a:prstGeom>
          <a:ln>
            <a:noFill/>
          </a:ln>
          <a:effectLst>
            <a:outerShdw blurRad="292100" dist="139700" dir="2700000" algn="tl" rotWithShape="0">
              <a:srgbClr val="333333">
                <a:alpha val="65000"/>
              </a:srgbClr>
            </a:outerShdw>
          </a:effectLst>
        </p:spPr>
      </p:pic>
      <p:sp>
        <p:nvSpPr>
          <p:cNvPr id="8" name="Rectangle 7">
            <a:extLst>
              <a:ext uri="{FF2B5EF4-FFF2-40B4-BE49-F238E27FC236}">
                <a16:creationId xmlns:a16="http://schemas.microsoft.com/office/drawing/2014/main" id="{89FA54E6-B5C4-9254-4332-34F51BA58CB9}"/>
              </a:ext>
            </a:extLst>
          </p:cNvPr>
          <p:cNvSpPr/>
          <p:nvPr/>
        </p:nvSpPr>
        <p:spPr>
          <a:xfrm>
            <a:off x="0" y="961554"/>
            <a:ext cx="4113285" cy="1107996"/>
          </a:xfrm>
          <a:prstGeom prst="rect">
            <a:avLst/>
          </a:prstGeom>
          <a:noFill/>
        </p:spPr>
        <p:txBody>
          <a:bodyPr wrap="square" lIns="91440" tIns="45720" rIns="91440" bIns="45720">
            <a:spAutoFit/>
          </a:bodyPr>
          <a:lstStyle/>
          <a:p>
            <a:pPr algn="ctr"/>
            <a:r>
              <a:rPr lang="en-US" sz="6600" b="1" u="sng" cap="none" spc="0" dirty="0">
                <a:ln w="0"/>
                <a:solidFill>
                  <a:schemeClr val="tx1"/>
                </a:solidFill>
                <a:effectLst>
                  <a:outerShdw blurRad="38100" dist="19050" dir="2700000" algn="tl" rotWithShape="0">
                    <a:schemeClr val="dk1">
                      <a:alpha val="40000"/>
                    </a:schemeClr>
                  </a:outerShdw>
                </a:effectLst>
              </a:rPr>
              <a:t>MODEL 2</a:t>
            </a:r>
          </a:p>
        </p:txBody>
      </p:sp>
      <p:sp>
        <p:nvSpPr>
          <p:cNvPr id="10" name="Rectangle 9">
            <a:extLst>
              <a:ext uri="{FF2B5EF4-FFF2-40B4-BE49-F238E27FC236}">
                <a16:creationId xmlns:a16="http://schemas.microsoft.com/office/drawing/2014/main" id="{D2D28CBE-6909-A5FB-EDBF-6AA8047C7D41}"/>
              </a:ext>
            </a:extLst>
          </p:cNvPr>
          <p:cNvSpPr/>
          <p:nvPr/>
        </p:nvSpPr>
        <p:spPr>
          <a:xfrm>
            <a:off x="289511" y="2888677"/>
            <a:ext cx="3570208" cy="2308324"/>
          </a:xfrm>
          <a:prstGeom prst="rect">
            <a:avLst/>
          </a:prstGeom>
          <a:noFill/>
        </p:spPr>
        <p:txBody>
          <a:bodyPr wrap="none" lIns="91440" tIns="45720" rIns="91440" bIns="45720">
            <a:spAutoFit/>
          </a:bodyPr>
          <a:lstStyle/>
          <a:p>
            <a:pPr algn="ctr"/>
            <a:r>
              <a:rPr lang="en-US" sz="4800" b="1" cap="none" spc="0" dirty="0">
                <a:ln w="10160">
                  <a:solidFill>
                    <a:srgbClr val="7D6529"/>
                  </a:solidFill>
                  <a:prstDash val="solid"/>
                </a:ln>
                <a:solidFill>
                  <a:srgbClr val="72584A"/>
                </a:solidFill>
                <a:effectLst>
                  <a:outerShdw blurRad="38100" dist="22860" dir="5400000" algn="tl" rotWithShape="0">
                    <a:srgbClr val="000000">
                      <a:alpha val="30000"/>
                    </a:srgbClr>
                  </a:outerShdw>
                </a:effectLst>
                <a:latin typeface="Bodoni MT" panose="02070603080606020203" pitchFamily="18" charset="0"/>
              </a:rPr>
              <a:t>DECISION</a:t>
            </a:r>
          </a:p>
          <a:p>
            <a:pPr algn="ctr"/>
            <a:r>
              <a:rPr lang="en-US" sz="4800" b="1" dirty="0">
                <a:ln w="10160">
                  <a:solidFill>
                    <a:srgbClr val="7D6529"/>
                  </a:solidFill>
                  <a:prstDash val="solid"/>
                </a:ln>
                <a:solidFill>
                  <a:srgbClr val="72584A"/>
                </a:solidFill>
                <a:effectLst>
                  <a:outerShdw blurRad="38100" dist="22860" dir="5400000" algn="tl" rotWithShape="0">
                    <a:srgbClr val="000000">
                      <a:alpha val="30000"/>
                    </a:srgbClr>
                  </a:outerShdw>
                </a:effectLst>
                <a:latin typeface="Bodoni MT" panose="02070603080606020203" pitchFamily="18" charset="0"/>
              </a:rPr>
              <a:t>TREE</a:t>
            </a:r>
          </a:p>
          <a:p>
            <a:pPr algn="ctr"/>
            <a:r>
              <a:rPr lang="en-US" sz="4800" b="1" cap="none" spc="0" dirty="0">
                <a:ln w="10160">
                  <a:solidFill>
                    <a:srgbClr val="7D6529"/>
                  </a:solidFill>
                  <a:prstDash val="solid"/>
                </a:ln>
                <a:solidFill>
                  <a:srgbClr val="72584A"/>
                </a:solidFill>
                <a:effectLst>
                  <a:outerShdw blurRad="38100" dist="22860" dir="5400000" algn="tl" rotWithShape="0">
                    <a:srgbClr val="000000">
                      <a:alpha val="30000"/>
                    </a:srgbClr>
                  </a:outerShdw>
                </a:effectLst>
                <a:latin typeface="Bodoni MT" panose="02070603080606020203" pitchFamily="18" charset="0"/>
              </a:rPr>
              <a:t>CLASSIFIER</a:t>
            </a:r>
          </a:p>
        </p:txBody>
      </p:sp>
    </p:spTree>
    <p:extLst>
      <p:ext uri="{BB962C8B-B14F-4D97-AF65-F5344CB8AC3E}">
        <p14:creationId xmlns:p14="http://schemas.microsoft.com/office/powerpoint/2010/main" val="21781264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92563D-7A93-0961-4A7E-111C53ED50DA}"/>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7E0E703D-857E-DA26-00FA-DF3CF93F371E}"/>
              </a:ext>
            </a:extLst>
          </p:cNvPr>
          <p:cNvSpPr>
            <a:spLocks noGrp="1"/>
          </p:cNvSpPr>
          <p:nvPr>
            <p:ph idx="1"/>
          </p:nvPr>
        </p:nvSpPr>
        <p:spPr/>
        <p:txBody>
          <a:bodyPr/>
          <a:lstStyle/>
          <a:p>
            <a:endParaRPr lang="en-IN"/>
          </a:p>
        </p:txBody>
      </p:sp>
      <p:sp>
        <p:nvSpPr>
          <p:cNvPr id="4" name="Rectangle 3">
            <a:extLst>
              <a:ext uri="{FF2B5EF4-FFF2-40B4-BE49-F238E27FC236}">
                <a16:creationId xmlns:a16="http://schemas.microsoft.com/office/drawing/2014/main" id="{4E38D114-38FD-E4E5-2180-AF4BF0E58A13}"/>
              </a:ext>
            </a:extLst>
          </p:cNvPr>
          <p:cNvSpPr/>
          <p:nvPr/>
        </p:nvSpPr>
        <p:spPr>
          <a:xfrm>
            <a:off x="197284" y="185709"/>
            <a:ext cx="11846560" cy="6532880"/>
          </a:xfrm>
          <a:prstGeom prst="rect">
            <a:avLst/>
          </a:prstGeom>
          <a:solidFill>
            <a:srgbClr val="C2AF9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p:txBody>
      </p:sp>
      <p:sp>
        <p:nvSpPr>
          <p:cNvPr id="9" name="TextBox 8">
            <a:extLst>
              <a:ext uri="{FF2B5EF4-FFF2-40B4-BE49-F238E27FC236}">
                <a16:creationId xmlns:a16="http://schemas.microsoft.com/office/drawing/2014/main" id="{4AC195B3-DF24-2B45-6B86-F5409C003141}"/>
              </a:ext>
            </a:extLst>
          </p:cNvPr>
          <p:cNvSpPr txBox="1"/>
          <p:nvPr/>
        </p:nvSpPr>
        <p:spPr>
          <a:xfrm>
            <a:off x="2674374" y="4739148"/>
            <a:ext cx="2104103" cy="369332"/>
          </a:xfrm>
          <a:prstGeom prst="rect">
            <a:avLst/>
          </a:prstGeom>
          <a:noFill/>
        </p:spPr>
        <p:txBody>
          <a:bodyPr wrap="square" rtlCol="0">
            <a:spAutoFit/>
          </a:bodyPr>
          <a:lstStyle/>
          <a:p>
            <a:endParaRPr lang="en-IN" dirty="0"/>
          </a:p>
        </p:txBody>
      </p:sp>
      <p:sp>
        <p:nvSpPr>
          <p:cNvPr id="12" name="Rectangle 11">
            <a:extLst>
              <a:ext uri="{FF2B5EF4-FFF2-40B4-BE49-F238E27FC236}">
                <a16:creationId xmlns:a16="http://schemas.microsoft.com/office/drawing/2014/main" id="{3465C500-7B8D-3AE2-A63B-D62D30EFF235}"/>
              </a:ext>
            </a:extLst>
          </p:cNvPr>
          <p:cNvSpPr/>
          <p:nvPr/>
        </p:nvSpPr>
        <p:spPr>
          <a:xfrm>
            <a:off x="196645" y="167149"/>
            <a:ext cx="4168878" cy="656794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45323593-CD1C-D8D5-4FB2-ADA8336FDD93}"/>
              </a:ext>
            </a:extLst>
          </p:cNvPr>
          <p:cNvPicPr>
            <a:picLocks noChangeAspect="1"/>
          </p:cNvPicPr>
          <p:nvPr/>
        </p:nvPicPr>
        <p:blipFill>
          <a:blip r:embed="rId2"/>
          <a:stretch>
            <a:fillRect/>
          </a:stretch>
        </p:blipFill>
        <p:spPr>
          <a:xfrm>
            <a:off x="6056859" y="1381173"/>
            <a:ext cx="5228105" cy="3928247"/>
          </a:xfrm>
          <a:prstGeom prst="rect">
            <a:avLst/>
          </a:prstGeom>
          <a:ln>
            <a:noFill/>
          </a:ln>
          <a:effectLst>
            <a:outerShdw blurRad="292100" dist="139700" dir="2700000" algn="tl" rotWithShape="0">
              <a:srgbClr val="333333">
                <a:alpha val="65000"/>
              </a:srgbClr>
            </a:outerShdw>
          </a:effectLst>
        </p:spPr>
      </p:pic>
      <p:sp>
        <p:nvSpPr>
          <p:cNvPr id="8" name="Rectangle 7">
            <a:extLst>
              <a:ext uri="{FF2B5EF4-FFF2-40B4-BE49-F238E27FC236}">
                <a16:creationId xmlns:a16="http://schemas.microsoft.com/office/drawing/2014/main" id="{AAF742D2-A437-4427-85D4-3B73EA87BE34}"/>
              </a:ext>
            </a:extLst>
          </p:cNvPr>
          <p:cNvSpPr/>
          <p:nvPr/>
        </p:nvSpPr>
        <p:spPr>
          <a:xfrm>
            <a:off x="0" y="961554"/>
            <a:ext cx="4113285" cy="1107996"/>
          </a:xfrm>
          <a:prstGeom prst="rect">
            <a:avLst/>
          </a:prstGeom>
          <a:noFill/>
        </p:spPr>
        <p:txBody>
          <a:bodyPr wrap="square" lIns="91440" tIns="45720" rIns="91440" bIns="45720">
            <a:spAutoFit/>
          </a:bodyPr>
          <a:lstStyle/>
          <a:p>
            <a:pPr algn="ctr"/>
            <a:r>
              <a:rPr lang="en-US" sz="6600" b="1" u="sng" cap="none" spc="0" dirty="0">
                <a:ln w="0"/>
                <a:solidFill>
                  <a:schemeClr val="tx1"/>
                </a:solidFill>
                <a:effectLst>
                  <a:outerShdw blurRad="38100" dist="19050" dir="2700000" algn="tl" rotWithShape="0">
                    <a:schemeClr val="dk1">
                      <a:alpha val="40000"/>
                    </a:schemeClr>
                  </a:outerShdw>
                </a:effectLst>
              </a:rPr>
              <a:t>MODEL 3</a:t>
            </a:r>
          </a:p>
        </p:txBody>
      </p:sp>
      <p:sp>
        <p:nvSpPr>
          <p:cNvPr id="10" name="Rectangle 9">
            <a:extLst>
              <a:ext uri="{FF2B5EF4-FFF2-40B4-BE49-F238E27FC236}">
                <a16:creationId xmlns:a16="http://schemas.microsoft.com/office/drawing/2014/main" id="{50CD407E-3A3E-3BF8-B663-FA96264FF5A0}"/>
              </a:ext>
            </a:extLst>
          </p:cNvPr>
          <p:cNvSpPr/>
          <p:nvPr/>
        </p:nvSpPr>
        <p:spPr>
          <a:xfrm>
            <a:off x="289510" y="2888677"/>
            <a:ext cx="3570208" cy="1569660"/>
          </a:xfrm>
          <a:prstGeom prst="rect">
            <a:avLst/>
          </a:prstGeom>
          <a:noFill/>
        </p:spPr>
        <p:txBody>
          <a:bodyPr wrap="none" lIns="91440" tIns="45720" rIns="91440" bIns="45720">
            <a:spAutoFit/>
          </a:bodyPr>
          <a:lstStyle/>
          <a:p>
            <a:pPr algn="ctr"/>
            <a:r>
              <a:rPr lang="en-US" sz="4800" b="1" cap="none" spc="0" dirty="0">
                <a:ln w="10160">
                  <a:solidFill>
                    <a:srgbClr val="7D6529"/>
                  </a:solidFill>
                  <a:prstDash val="solid"/>
                </a:ln>
                <a:solidFill>
                  <a:srgbClr val="72584A"/>
                </a:solidFill>
                <a:effectLst>
                  <a:outerShdw blurRad="38100" dist="22860" dir="5400000" algn="tl" rotWithShape="0">
                    <a:srgbClr val="000000">
                      <a:alpha val="30000"/>
                    </a:srgbClr>
                  </a:outerShdw>
                </a:effectLst>
                <a:latin typeface="Bodoni MT" panose="02070603080606020203" pitchFamily="18" charset="0"/>
              </a:rPr>
              <a:t>KNN</a:t>
            </a:r>
          </a:p>
          <a:p>
            <a:pPr algn="ctr"/>
            <a:r>
              <a:rPr lang="en-US" sz="4800" b="1" dirty="0">
                <a:ln w="10160">
                  <a:solidFill>
                    <a:srgbClr val="7D6529"/>
                  </a:solidFill>
                  <a:prstDash val="solid"/>
                </a:ln>
                <a:solidFill>
                  <a:srgbClr val="72584A"/>
                </a:solidFill>
                <a:effectLst>
                  <a:outerShdw blurRad="38100" dist="22860" dir="5400000" algn="tl" rotWithShape="0">
                    <a:srgbClr val="000000">
                      <a:alpha val="30000"/>
                    </a:srgbClr>
                  </a:outerShdw>
                </a:effectLst>
                <a:latin typeface="Bodoni MT" panose="02070603080606020203" pitchFamily="18" charset="0"/>
              </a:rPr>
              <a:t>CLASSIFIER</a:t>
            </a:r>
            <a:endParaRPr lang="en-US" sz="4800" b="1" cap="none" spc="0" dirty="0">
              <a:ln w="10160">
                <a:solidFill>
                  <a:srgbClr val="7D6529"/>
                </a:solidFill>
                <a:prstDash val="solid"/>
              </a:ln>
              <a:solidFill>
                <a:srgbClr val="72584A"/>
              </a:solidFill>
              <a:effectLst>
                <a:outerShdw blurRad="38100" dist="22860" dir="5400000" algn="tl" rotWithShape="0">
                  <a:srgbClr val="000000">
                    <a:alpha val="30000"/>
                  </a:srgbClr>
                </a:outerShdw>
              </a:effectLst>
              <a:latin typeface="Bodoni MT" panose="02070603080606020203" pitchFamily="18" charset="0"/>
            </a:endParaRPr>
          </a:p>
        </p:txBody>
      </p:sp>
    </p:spTree>
    <p:extLst>
      <p:ext uri="{BB962C8B-B14F-4D97-AF65-F5344CB8AC3E}">
        <p14:creationId xmlns:p14="http://schemas.microsoft.com/office/powerpoint/2010/main" val="27649646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92563D-7A93-0961-4A7E-111C53ED50DA}"/>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7E0E703D-857E-DA26-00FA-DF3CF93F371E}"/>
              </a:ext>
            </a:extLst>
          </p:cNvPr>
          <p:cNvSpPr>
            <a:spLocks noGrp="1"/>
          </p:cNvSpPr>
          <p:nvPr>
            <p:ph idx="1"/>
          </p:nvPr>
        </p:nvSpPr>
        <p:spPr/>
        <p:txBody>
          <a:bodyPr/>
          <a:lstStyle/>
          <a:p>
            <a:endParaRPr lang="en-IN"/>
          </a:p>
        </p:txBody>
      </p:sp>
      <p:sp>
        <p:nvSpPr>
          <p:cNvPr id="4" name="Rectangle 3">
            <a:extLst>
              <a:ext uri="{FF2B5EF4-FFF2-40B4-BE49-F238E27FC236}">
                <a16:creationId xmlns:a16="http://schemas.microsoft.com/office/drawing/2014/main" id="{4E38D114-38FD-E4E5-2180-AF4BF0E58A13}"/>
              </a:ext>
            </a:extLst>
          </p:cNvPr>
          <p:cNvSpPr/>
          <p:nvPr/>
        </p:nvSpPr>
        <p:spPr>
          <a:xfrm>
            <a:off x="197284" y="185709"/>
            <a:ext cx="11846560" cy="6532880"/>
          </a:xfrm>
          <a:prstGeom prst="rect">
            <a:avLst/>
          </a:prstGeom>
          <a:solidFill>
            <a:srgbClr val="C2AF9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p:txBody>
      </p:sp>
      <p:sp>
        <p:nvSpPr>
          <p:cNvPr id="9" name="TextBox 8">
            <a:extLst>
              <a:ext uri="{FF2B5EF4-FFF2-40B4-BE49-F238E27FC236}">
                <a16:creationId xmlns:a16="http://schemas.microsoft.com/office/drawing/2014/main" id="{4AC195B3-DF24-2B45-6B86-F5409C003141}"/>
              </a:ext>
            </a:extLst>
          </p:cNvPr>
          <p:cNvSpPr txBox="1"/>
          <p:nvPr/>
        </p:nvSpPr>
        <p:spPr>
          <a:xfrm>
            <a:off x="2674374" y="4739148"/>
            <a:ext cx="2104103" cy="369332"/>
          </a:xfrm>
          <a:prstGeom prst="rect">
            <a:avLst/>
          </a:prstGeom>
          <a:noFill/>
        </p:spPr>
        <p:txBody>
          <a:bodyPr wrap="square" rtlCol="0">
            <a:spAutoFit/>
          </a:bodyPr>
          <a:lstStyle/>
          <a:p>
            <a:endParaRPr lang="en-IN" dirty="0"/>
          </a:p>
        </p:txBody>
      </p:sp>
      <p:sp>
        <p:nvSpPr>
          <p:cNvPr id="12" name="Rectangle 11">
            <a:extLst>
              <a:ext uri="{FF2B5EF4-FFF2-40B4-BE49-F238E27FC236}">
                <a16:creationId xmlns:a16="http://schemas.microsoft.com/office/drawing/2014/main" id="{3465C500-7B8D-3AE2-A63B-D62D30EFF235}"/>
              </a:ext>
            </a:extLst>
          </p:cNvPr>
          <p:cNvSpPr/>
          <p:nvPr/>
        </p:nvSpPr>
        <p:spPr>
          <a:xfrm>
            <a:off x="196645" y="167149"/>
            <a:ext cx="4168878" cy="6567949"/>
          </a:xfrm>
          <a:prstGeom prst="rect">
            <a:avLst/>
          </a:prstGeom>
          <a:solidFill>
            <a:schemeClr val="bg1"/>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7" name="Picture 6">
            <a:extLst>
              <a:ext uri="{FF2B5EF4-FFF2-40B4-BE49-F238E27FC236}">
                <a16:creationId xmlns:a16="http://schemas.microsoft.com/office/drawing/2014/main" id="{DA076D75-F590-E671-A2B5-795B5FAA8C30}"/>
              </a:ext>
            </a:extLst>
          </p:cNvPr>
          <p:cNvPicPr>
            <a:picLocks noChangeAspect="1"/>
          </p:cNvPicPr>
          <p:nvPr/>
        </p:nvPicPr>
        <p:blipFill>
          <a:blip r:embed="rId2"/>
          <a:stretch>
            <a:fillRect/>
          </a:stretch>
        </p:blipFill>
        <p:spPr>
          <a:xfrm>
            <a:off x="5436174" y="1353995"/>
            <a:ext cx="5833962" cy="4368380"/>
          </a:xfrm>
          <a:prstGeom prst="rect">
            <a:avLst/>
          </a:prstGeom>
          <a:ln>
            <a:noFill/>
          </a:ln>
          <a:effectLst>
            <a:outerShdw blurRad="292100" dist="139700" dir="2700000" algn="tl" rotWithShape="0">
              <a:srgbClr val="333333">
                <a:alpha val="65000"/>
              </a:srgbClr>
            </a:outerShdw>
          </a:effectLst>
        </p:spPr>
      </p:pic>
      <p:sp>
        <p:nvSpPr>
          <p:cNvPr id="8" name="Rectangle 7">
            <a:extLst>
              <a:ext uri="{FF2B5EF4-FFF2-40B4-BE49-F238E27FC236}">
                <a16:creationId xmlns:a16="http://schemas.microsoft.com/office/drawing/2014/main" id="{52F13231-F893-A7CD-3136-EA5B9CFB1014}"/>
              </a:ext>
            </a:extLst>
          </p:cNvPr>
          <p:cNvSpPr/>
          <p:nvPr/>
        </p:nvSpPr>
        <p:spPr>
          <a:xfrm>
            <a:off x="0" y="961554"/>
            <a:ext cx="4113285" cy="1107996"/>
          </a:xfrm>
          <a:prstGeom prst="rect">
            <a:avLst/>
          </a:prstGeom>
          <a:noFill/>
        </p:spPr>
        <p:txBody>
          <a:bodyPr wrap="square" lIns="91440" tIns="45720" rIns="91440" bIns="45720">
            <a:spAutoFit/>
          </a:bodyPr>
          <a:lstStyle/>
          <a:p>
            <a:pPr algn="ctr"/>
            <a:r>
              <a:rPr lang="en-US" sz="6600" b="1" u="sng" cap="none" spc="0" dirty="0">
                <a:ln w="0"/>
                <a:solidFill>
                  <a:schemeClr val="tx1"/>
                </a:solidFill>
                <a:effectLst>
                  <a:outerShdw blurRad="38100" dist="19050" dir="2700000" algn="tl" rotWithShape="0">
                    <a:schemeClr val="dk1">
                      <a:alpha val="40000"/>
                    </a:schemeClr>
                  </a:outerShdw>
                </a:effectLst>
              </a:rPr>
              <a:t>MODEL 4</a:t>
            </a:r>
          </a:p>
        </p:txBody>
      </p:sp>
      <p:sp>
        <p:nvSpPr>
          <p:cNvPr id="10" name="Rectangle 9">
            <a:extLst>
              <a:ext uri="{FF2B5EF4-FFF2-40B4-BE49-F238E27FC236}">
                <a16:creationId xmlns:a16="http://schemas.microsoft.com/office/drawing/2014/main" id="{C578655B-6D46-5B41-4C7B-50FA01002BB1}"/>
              </a:ext>
            </a:extLst>
          </p:cNvPr>
          <p:cNvSpPr/>
          <p:nvPr/>
        </p:nvSpPr>
        <p:spPr>
          <a:xfrm>
            <a:off x="289510" y="2888677"/>
            <a:ext cx="3570208" cy="2308324"/>
          </a:xfrm>
          <a:prstGeom prst="rect">
            <a:avLst/>
          </a:prstGeom>
          <a:noFill/>
        </p:spPr>
        <p:txBody>
          <a:bodyPr wrap="none" lIns="91440" tIns="45720" rIns="91440" bIns="45720">
            <a:spAutoFit/>
          </a:bodyPr>
          <a:lstStyle/>
          <a:p>
            <a:pPr algn="ctr"/>
            <a:r>
              <a:rPr lang="en-US" sz="4800" b="1" cap="none" spc="0" dirty="0">
                <a:ln w="10160">
                  <a:solidFill>
                    <a:srgbClr val="7D6529"/>
                  </a:solidFill>
                  <a:prstDash val="solid"/>
                </a:ln>
                <a:solidFill>
                  <a:srgbClr val="72584A"/>
                </a:solidFill>
                <a:effectLst>
                  <a:outerShdw blurRad="38100" dist="22860" dir="5400000" algn="tl" rotWithShape="0">
                    <a:srgbClr val="000000">
                      <a:alpha val="30000"/>
                    </a:srgbClr>
                  </a:outerShdw>
                </a:effectLst>
                <a:latin typeface="Bodoni MT" panose="02070603080606020203" pitchFamily="18" charset="0"/>
              </a:rPr>
              <a:t>RANDOM</a:t>
            </a:r>
          </a:p>
          <a:p>
            <a:pPr algn="ctr"/>
            <a:r>
              <a:rPr lang="en-US" sz="4800" b="1" dirty="0">
                <a:ln w="10160">
                  <a:solidFill>
                    <a:srgbClr val="7D6529"/>
                  </a:solidFill>
                  <a:prstDash val="solid"/>
                </a:ln>
                <a:solidFill>
                  <a:srgbClr val="72584A"/>
                </a:solidFill>
                <a:effectLst>
                  <a:outerShdw blurRad="38100" dist="22860" dir="5400000" algn="tl" rotWithShape="0">
                    <a:srgbClr val="000000">
                      <a:alpha val="30000"/>
                    </a:srgbClr>
                  </a:outerShdw>
                </a:effectLst>
                <a:latin typeface="Bodoni MT" panose="02070603080606020203" pitchFamily="18" charset="0"/>
              </a:rPr>
              <a:t>FOREST</a:t>
            </a:r>
          </a:p>
          <a:p>
            <a:pPr algn="ctr"/>
            <a:r>
              <a:rPr lang="en-US" sz="4800" b="1" cap="none" spc="0" dirty="0">
                <a:ln w="10160">
                  <a:solidFill>
                    <a:srgbClr val="7D6529"/>
                  </a:solidFill>
                  <a:prstDash val="solid"/>
                </a:ln>
                <a:solidFill>
                  <a:srgbClr val="72584A"/>
                </a:solidFill>
                <a:effectLst>
                  <a:outerShdw blurRad="38100" dist="22860" dir="5400000" algn="tl" rotWithShape="0">
                    <a:srgbClr val="000000">
                      <a:alpha val="30000"/>
                    </a:srgbClr>
                  </a:outerShdw>
                </a:effectLst>
                <a:latin typeface="Bodoni MT" panose="02070603080606020203" pitchFamily="18" charset="0"/>
              </a:rPr>
              <a:t>CLASSIFIER</a:t>
            </a:r>
          </a:p>
        </p:txBody>
      </p:sp>
    </p:spTree>
    <p:extLst>
      <p:ext uri="{BB962C8B-B14F-4D97-AF65-F5344CB8AC3E}">
        <p14:creationId xmlns:p14="http://schemas.microsoft.com/office/powerpoint/2010/main" val="1354184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92563D-7A93-0961-4A7E-111C53ED50DA}"/>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7E0E703D-857E-DA26-00FA-DF3CF93F371E}"/>
              </a:ext>
            </a:extLst>
          </p:cNvPr>
          <p:cNvSpPr>
            <a:spLocks noGrp="1"/>
          </p:cNvSpPr>
          <p:nvPr>
            <p:ph idx="1"/>
          </p:nvPr>
        </p:nvSpPr>
        <p:spPr/>
        <p:txBody>
          <a:bodyPr/>
          <a:lstStyle/>
          <a:p>
            <a:endParaRPr lang="en-IN"/>
          </a:p>
        </p:txBody>
      </p:sp>
      <p:sp>
        <p:nvSpPr>
          <p:cNvPr id="4" name="Rectangle 3">
            <a:extLst>
              <a:ext uri="{FF2B5EF4-FFF2-40B4-BE49-F238E27FC236}">
                <a16:creationId xmlns:a16="http://schemas.microsoft.com/office/drawing/2014/main" id="{4E38D114-38FD-E4E5-2180-AF4BF0E58A13}"/>
              </a:ext>
            </a:extLst>
          </p:cNvPr>
          <p:cNvSpPr/>
          <p:nvPr/>
        </p:nvSpPr>
        <p:spPr>
          <a:xfrm>
            <a:off x="197284" y="185709"/>
            <a:ext cx="11846560" cy="6532880"/>
          </a:xfrm>
          <a:prstGeom prst="rect">
            <a:avLst/>
          </a:prstGeom>
          <a:solidFill>
            <a:srgbClr val="C2AF9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p:txBody>
      </p:sp>
      <p:sp>
        <p:nvSpPr>
          <p:cNvPr id="9" name="TextBox 8">
            <a:extLst>
              <a:ext uri="{FF2B5EF4-FFF2-40B4-BE49-F238E27FC236}">
                <a16:creationId xmlns:a16="http://schemas.microsoft.com/office/drawing/2014/main" id="{4AC195B3-DF24-2B45-6B86-F5409C003141}"/>
              </a:ext>
            </a:extLst>
          </p:cNvPr>
          <p:cNvSpPr txBox="1"/>
          <p:nvPr/>
        </p:nvSpPr>
        <p:spPr>
          <a:xfrm>
            <a:off x="2674374" y="4739148"/>
            <a:ext cx="2104103" cy="369332"/>
          </a:xfrm>
          <a:prstGeom prst="rect">
            <a:avLst/>
          </a:prstGeom>
          <a:noFill/>
        </p:spPr>
        <p:txBody>
          <a:bodyPr wrap="square" rtlCol="0">
            <a:spAutoFit/>
          </a:bodyPr>
          <a:lstStyle/>
          <a:p>
            <a:endParaRPr lang="en-IN" dirty="0"/>
          </a:p>
        </p:txBody>
      </p:sp>
      <p:sp>
        <p:nvSpPr>
          <p:cNvPr id="12" name="Rectangle 11">
            <a:extLst>
              <a:ext uri="{FF2B5EF4-FFF2-40B4-BE49-F238E27FC236}">
                <a16:creationId xmlns:a16="http://schemas.microsoft.com/office/drawing/2014/main" id="{3465C500-7B8D-3AE2-A63B-D62D30EFF235}"/>
              </a:ext>
            </a:extLst>
          </p:cNvPr>
          <p:cNvSpPr/>
          <p:nvPr/>
        </p:nvSpPr>
        <p:spPr>
          <a:xfrm>
            <a:off x="196645" y="167149"/>
            <a:ext cx="4168878" cy="656794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FB23524A-837F-D112-62F5-DB944431433C}"/>
              </a:ext>
            </a:extLst>
          </p:cNvPr>
          <p:cNvPicPr>
            <a:picLocks noChangeAspect="1"/>
          </p:cNvPicPr>
          <p:nvPr/>
        </p:nvPicPr>
        <p:blipFill>
          <a:blip r:embed="rId2"/>
          <a:stretch>
            <a:fillRect/>
          </a:stretch>
        </p:blipFill>
        <p:spPr>
          <a:xfrm>
            <a:off x="4869713" y="1415466"/>
            <a:ext cx="6780437" cy="4424895"/>
          </a:xfrm>
          <a:prstGeom prst="rect">
            <a:avLst/>
          </a:prstGeom>
          <a:ln>
            <a:noFill/>
          </a:ln>
          <a:effectLst>
            <a:outerShdw blurRad="292100" dist="139700" dir="2700000" algn="tl" rotWithShape="0">
              <a:srgbClr val="333333">
                <a:alpha val="65000"/>
              </a:srgbClr>
            </a:outerShdw>
          </a:effectLst>
        </p:spPr>
      </p:pic>
      <p:sp>
        <p:nvSpPr>
          <p:cNvPr id="8" name="Rectangle 7">
            <a:extLst>
              <a:ext uri="{FF2B5EF4-FFF2-40B4-BE49-F238E27FC236}">
                <a16:creationId xmlns:a16="http://schemas.microsoft.com/office/drawing/2014/main" id="{76E19AC7-E1B4-FB2D-3BB6-F4036CE807E0}"/>
              </a:ext>
            </a:extLst>
          </p:cNvPr>
          <p:cNvSpPr/>
          <p:nvPr/>
        </p:nvSpPr>
        <p:spPr>
          <a:xfrm>
            <a:off x="0" y="961554"/>
            <a:ext cx="4113285" cy="1107996"/>
          </a:xfrm>
          <a:prstGeom prst="rect">
            <a:avLst/>
          </a:prstGeom>
          <a:noFill/>
        </p:spPr>
        <p:txBody>
          <a:bodyPr wrap="square" lIns="91440" tIns="45720" rIns="91440" bIns="45720">
            <a:spAutoFit/>
          </a:bodyPr>
          <a:lstStyle/>
          <a:p>
            <a:pPr algn="ctr"/>
            <a:r>
              <a:rPr lang="en-US" sz="6600" b="1" u="sng" cap="none" spc="0" dirty="0">
                <a:ln w="0"/>
                <a:solidFill>
                  <a:schemeClr val="tx1"/>
                </a:solidFill>
                <a:effectLst>
                  <a:outerShdw blurRad="38100" dist="19050" dir="2700000" algn="tl" rotWithShape="0">
                    <a:schemeClr val="dk1">
                      <a:alpha val="40000"/>
                    </a:schemeClr>
                  </a:outerShdw>
                </a:effectLst>
              </a:rPr>
              <a:t>MODEL 5</a:t>
            </a:r>
          </a:p>
        </p:txBody>
      </p:sp>
      <p:sp>
        <p:nvSpPr>
          <p:cNvPr id="10" name="Rectangle 9">
            <a:extLst>
              <a:ext uri="{FF2B5EF4-FFF2-40B4-BE49-F238E27FC236}">
                <a16:creationId xmlns:a16="http://schemas.microsoft.com/office/drawing/2014/main" id="{4CDC4411-4D99-2DAD-6D24-2096A47D658F}"/>
              </a:ext>
            </a:extLst>
          </p:cNvPr>
          <p:cNvSpPr/>
          <p:nvPr/>
        </p:nvSpPr>
        <p:spPr>
          <a:xfrm>
            <a:off x="289510" y="2888677"/>
            <a:ext cx="3570208" cy="2308324"/>
          </a:xfrm>
          <a:prstGeom prst="rect">
            <a:avLst/>
          </a:prstGeom>
          <a:noFill/>
        </p:spPr>
        <p:txBody>
          <a:bodyPr wrap="none" lIns="91440" tIns="45720" rIns="91440" bIns="45720">
            <a:spAutoFit/>
          </a:bodyPr>
          <a:lstStyle/>
          <a:p>
            <a:pPr algn="ctr"/>
            <a:r>
              <a:rPr lang="en-US" sz="4800" b="1" cap="none" spc="0" dirty="0">
                <a:ln w="10160">
                  <a:solidFill>
                    <a:srgbClr val="7D6529"/>
                  </a:solidFill>
                  <a:prstDash val="solid"/>
                </a:ln>
                <a:solidFill>
                  <a:srgbClr val="72584A"/>
                </a:solidFill>
                <a:effectLst>
                  <a:outerShdw blurRad="38100" dist="22860" dir="5400000" algn="tl" rotWithShape="0">
                    <a:srgbClr val="000000">
                      <a:alpha val="30000"/>
                    </a:srgbClr>
                  </a:outerShdw>
                </a:effectLst>
                <a:latin typeface="Bodoni MT" panose="02070603080606020203" pitchFamily="18" charset="0"/>
              </a:rPr>
              <a:t>ADA</a:t>
            </a:r>
          </a:p>
          <a:p>
            <a:pPr algn="ctr"/>
            <a:r>
              <a:rPr lang="en-US" sz="4800" b="1" dirty="0">
                <a:ln w="10160">
                  <a:solidFill>
                    <a:srgbClr val="7D6529"/>
                  </a:solidFill>
                  <a:prstDash val="solid"/>
                </a:ln>
                <a:solidFill>
                  <a:srgbClr val="72584A"/>
                </a:solidFill>
                <a:effectLst>
                  <a:outerShdw blurRad="38100" dist="22860" dir="5400000" algn="tl" rotWithShape="0">
                    <a:srgbClr val="000000">
                      <a:alpha val="30000"/>
                    </a:srgbClr>
                  </a:outerShdw>
                </a:effectLst>
                <a:latin typeface="Bodoni MT" panose="02070603080606020203" pitchFamily="18" charset="0"/>
              </a:rPr>
              <a:t>BOOST</a:t>
            </a:r>
          </a:p>
          <a:p>
            <a:pPr algn="ctr"/>
            <a:r>
              <a:rPr lang="en-US" sz="4800" b="1" cap="none" spc="0" dirty="0">
                <a:ln w="10160">
                  <a:solidFill>
                    <a:srgbClr val="7D6529"/>
                  </a:solidFill>
                  <a:prstDash val="solid"/>
                </a:ln>
                <a:solidFill>
                  <a:srgbClr val="72584A"/>
                </a:solidFill>
                <a:effectLst>
                  <a:outerShdw blurRad="38100" dist="22860" dir="5400000" algn="tl" rotWithShape="0">
                    <a:srgbClr val="000000">
                      <a:alpha val="30000"/>
                    </a:srgbClr>
                  </a:outerShdw>
                </a:effectLst>
                <a:latin typeface="Bodoni MT" panose="02070603080606020203" pitchFamily="18" charset="0"/>
              </a:rPr>
              <a:t>CLASSIFIER</a:t>
            </a:r>
          </a:p>
        </p:txBody>
      </p:sp>
    </p:spTree>
    <p:extLst>
      <p:ext uri="{BB962C8B-B14F-4D97-AF65-F5344CB8AC3E}">
        <p14:creationId xmlns:p14="http://schemas.microsoft.com/office/powerpoint/2010/main" val="12753262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92563D-7A93-0961-4A7E-111C53ED50DA}"/>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7E0E703D-857E-DA26-00FA-DF3CF93F371E}"/>
              </a:ext>
            </a:extLst>
          </p:cNvPr>
          <p:cNvSpPr>
            <a:spLocks noGrp="1"/>
          </p:cNvSpPr>
          <p:nvPr>
            <p:ph idx="1"/>
          </p:nvPr>
        </p:nvSpPr>
        <p:spPr/>
        <p:txBody>
          <a:bodyPr/>
          <a:lstStyle/>
          <a:p>
            <a:endParaRPr lang="en-IN"/>
          </a:p>
        </p:txBody>
      </p:sp>
      <p:sp>
        <p:nvSpPr>
          <p:cNvPr id="4" name="Rectangle 3">
            <a:extLst>
              <a:ext uri="{FF2B5EF4-FFF2-40B4-BE49-F238E27FC236}">
                <a16:creationId xmlns:a16="http://schemas.microsoft.com/office/drawing/2014/main" id="{4E38D114-38FD-E4E5-2180-AF4BF0E58A13}"/>
              </a:ext>
            </a:extLst>
          </p:cNvPr>
          <p:cNvSpPr/>
          <p:nvPr/>
        </p:nvSpPr>
        <p:spPr>
          <a:xfrm>
            <a:off x="197284" y="185709"/>
            <a:ext cx="11846560" cy="6532880"/>
          </a:xfrm>
          <a:prstGeom prst="rect">
            <a:avLst/>
          </a:prstGeom>
          <a:solidFill>
            <a:srgbClr val="C2AF9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p:txBody>
      </p:sp>
      <p:sp>
        <p:nvSpPr>
          <p:cNvPr id="9" name="TextBox 8">
            <a:extLst>
              <a:ext uri="{FF2B5EF4-FFF2-40B4-BE49-F238E27FC236}">
                <a16:creationId xmlns:a16="http://schemas.microsoft.com/office/drawing/2014/main" id="{4AC195B3-DF24-2B45-6B86-F5409C003141}"/>
              </a:ext>
            </a:extLst>
          </p:cNvPr>
          <p:cNvSpPr txBox="1"/>
          <p:nvPr/>
        </p:nvSpPr>
        <p:spPr>
          <a:xfrm>
            <a:off x="2674374" y="4739148"/>
            <a:ext cx="2104103" cy="369332"/>
          </a:xfrm>
          <a:prstGeom prst="rect">
            <a:avLst/>
          </a:prstGeom>
          <a:noFill/>
        </p:spPr>
        <p:txBody>
          <a:bodyPr wrap="square" rtlCol="0">
            <a:spAutoFit/>
          </a:bodyPr>
          <a:lstStyle/>
          <a:p>
            <a:endParaRPr lang="en-IN" dirty="0"/>
          </a:p>
        </p:txBody>
      </p:sp>
      <p:sp>
        <p:nvSpPr>
          <p:cNvPr id="12" name="Rectangle 11">
            <a:extLst>
              <a:ext uri="{FF2B5EF4-FFF2-40B4-BE49-F238E27FC236}">
                <a16:creationId xmlns:a16="http://schemas.microsoft.com/office/drawing/2014/main" id="{3465C500-7B8D-3AE2-A63B-D62D30EFF235}"/>
              </a:ext>
            </a:extLst>
          </p:cNvPr>
          <p:cNvSpPr/>
          <p:nvPr/>
        </p:nvSpPr>
        <p:spPr>
          <a:xfrm>
            <a:off x="196645" y="167149"/>
            <a:ext cx="4168878" cy="656794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6" name="Picture 5">
            <a:extLst>
              <a:ext uri="{FF2B5EF4-FFF2-40B4-BE49-F238E27FC236}">
                <a16:creationId xmlns:a16="http://schemas.microsoft.com/office/drawing/2014/main" id="{AEDCEED6-3470-C60D-77A4-905706D23E64}"/>
              </a:ext>
            </a:extLst>
          </p:cNvPr>
          <p:cNvPicPr>
            <a:picLocks noChangeAspect="1"/>
          </p:cNvPicPr>
          <p:nvPr/>
        </p:nvPicPr>
        <p:blipFill>
          <a:blip r:embed="rId2"/>
          <a:stretch>
            <a:fillRect/>
          </a:stretch>
        </p:blipFill>
        <p:spPr>
          <a:xfrm>
            <a:off x="4814850" y="1403156"/>
            <a:ext cx="6880651" cy="4171734"/>
          </a:xfrm>
          <a:prstGeom prst="rect">
            <a:avLst/>
          </a:prstGeom>
          <a:ln>
            <a:noFill/>
          </a:ln>
          <a:effectLst>
            <a:outerShdw blurRad="292100" dist="139700" dir="2700000" algn="tl" rotWithShape="0">
              <a:srgbClr val="333333">
                <a:alpha val="65000"/>
              </a:srgbClr>
            </a:outerShdw>
          </a:effectLst>
        </p:spPr>
      </p:pic>
      <p:sp>
        <p:nvSpPr>
          <p:cNvPr id="8" name="Rectangle 7">
            <a:extLst>
              <a:ext uri="{FF2B5EF4-FFF2-40B4-BE49-F238E27FC236}">
                <a16:creationId xmlns:a16="http://schemas.microsoft.com/office/drawing/2014/main" id="{D47950A3-2060-3A85-BA14-E46B1D58422C}"/>
              </a:ext>
            </a:extLst>
          </p:cNvPr>
          <p:cNvSpPr/>
          <p:nvPr/>
        </p:nvSpPr>
        <p:spPr>
          <a:xfrm>
            <a:off x="0" y="961554"/>
            <a:ext cx="4113285" cy="1107996"/>
          </a:xfrm>
          <a:prstGeom prst="rect">
            <a:avLst/>
          </a:prstGeom>
          <a:noFill/>
        </p:spPr>
        <p:txBody>
          <a:bodyPr wrap="square" lIns="91440" tIns="45720" rIns="91440" bIns="45720">
            <a:spAutoFit/>
          </a:bodyPr>
          <a:lstStyle/>
          <a:p>
            <a:pPr algn="ctr"/>
            <a:r>
              <a:rPr lang="en-US" sz="6600" b="1" u="sng" cap="none" spc="0" dirty="0">
                <a:ln w="0"/>
                <a:solidFill>
                  <a:schemeClr val="tx1"/>
                </a:solidFill>
                <a:effectLst>
                  <a:outerShdw blurRad="38100" dist="19050" dir="2700000" algn="tl" rotWithShape="0">
                    <a:schemeClr val="dk1">
                      <a:alpha val="40000"/>
                    </a:schemeClr>
                  </a:outerShdw>
                </a:effectLst>
              </a:rPr>
              <a:t>MODEL 6</a:t>
            </a:r>
          </a:p>
        </p:txBody>
      </p:sp>
      <p:sp>
        <p:nvSpPr>
          <p:cNvPr id="10" name="Rectangle 9">
            <a:extLst>
              <a:ext uri="{FF2B5EF4-FFF2-40B4-BE49-F238E27FC236}">
                <a16:creationId xmlns:a16="http://schemas.microsoft.com/office/drawing/2014/main" id="{5D1F38CD-D572-596D-0E90-A5A9034FB2F5}"/>
              </a:ext>
            </a:extLst>
          </p:cNvPr>
          <p:cNvSpPr/>
          <p:nvPr/>
        </p:nvSpPr>
        <p:spPr>
          <a:xfrm>
            <a:off x="289510" y="2888677"/>
            <a:ext cx="3570208" cy="1569660"/>
          </a:xfrm>
          <a:prstGeom prst="rect">
            <a:avLst/>
          </a:prstGeom>
          <a:noFill/>
        </p:spPr>
        <p:txBody>
          <a:bodyPr wrap="none" lIns="91440" tIns="45720" rIns="91440" bIns="45720">
            <a:spAutoFit/>
          </a:bodyPr>
          <a:lstStyle/>
          <a:p>
            <a:pPr algn="ctr"/>
            <a:r>
              <a:rPr lang="en-US" sz="4800" b="1" dirty="0">
                <a:ln w="10160">
                  <a:solidFill>
                    <a:srgbClr val="7D6529"/>
                  </a:solidFill>
                  <a:prstDash val="solid"/>
                </a:ln>
                <a:solidFill>
                  <a:srgbClr val="72584A"/>
                </a:solidFill>
                <a:effectLst>
                  <a:outerShdw blurRad="38100" dist="22860" dir="5400000" algn="tl" rotWithShape="0">
                    <a:srgbClr val="000000">
                      <a:alpha val="30000"/>
                    </a:srgbClr>
                  </a:outerShdw>
                </a:effectLst>
                <a:latin typeface="Bodoni MT" panose="02070603080606020203" pitchFamily="18" charset="0"/>
              </a:rPr>
              <a:t>XG BOOST</a:t>
            </a:r>
          </a:p>
          <a:p>
            <a:pPr algn="ctr"/>
            <a:r>
              <a:rPr lang="en-US" sz="4800" b="1" cap="none" spc="0" dirty="0">
                <a:ln w="10160">
                  <a:solidFill>
                    <a:srgbClr val="7D6529"/>
                  </a:solidFill>
                  <a:prstDash val="solid"/>
                </a:ln>
                <a:solidFill>
                  <a:srgbClr val="72584A"/>
                </a:solidFill>
                <a:effectLst>
                  <a:outerShdw blurRad="38100" dist="22860" dir="5400000" algn="tl" rotWithShape="0">
                    <a:srgbClr val="000000">
                      <a:alpha val="30000"/>
                    </a:srgbClr>
                  </a:outerShdw>
                </a:effectLst>
                <a:latin typeface="Bodoni MT" panose="02070603080606020203" pitchFamily="18" charset="0"/>
              </a:rPr>
              <a:t>CLASSIFIER</a:t>
            </a:r>
          </a:p>
        </p:txBody>
      </p:sp>
    </p:spTree>
    <p:extLst>
      <p:ext uri="{BB962C8B-B14F-4D97-AF65-F5344CB8AC3E}">
        <p14:creationId xmlns:p14="http://schemas.microsoft.com/office/powerpoint/2010/main" val="24195411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92563D-7A93-0961-4A7E-111C53ED50DA}"/>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7E0E703D-857E-DA26-00FA-DF3CF93F371E}"/>
              </a:ext>
            </a:extLst>
          </p:cNvPr>
          <p:cNvSpPr>
            <a:spLocks noGrp="1"/>
          </p:cNvSpPr>
          <p:nvPr>
            <p:ph idx="1"/>
          </p:nvPr>
        </p:nvSpPr>
        <p:spPr/>
        <p:txBody>
          <a:bodyPr/>
          <a:lstStyle/>
          <a:p>
            <a:endParaRPr lang="en-IN"/>
          </a:p>
        </p:txBody>
      </p:sp>
      <p:sp>
        <p:nvSpPr>
          <p:cNvPr id="4" name="Rectangle 3">
            <a:extLst>
              <a:ext uri="{FF2B5EF4-FFF2-40B4-BE49-F238E27FC236}">
                <a16:creationId xmlns:a16="http://schemas.microsoft.com/office/drawing/2014/main" id="{4E38D114-38FD-E4E5-2180-AF4BF0E58A13}"/>
              </a:ext>
            </a:extLst>
          </p:cNvPr>
          <p:cNvSpPr/>
          <p:nvPr/>
        </p:nvSpPr>
        <p:spPr>
          <a:xfrm>
            <a:off x="197284" y="185709"/>
            <a:ext cx="11846560" cy="6532880"/>
          </a:xfrm>
          <a:prstGeom prst="rect">
            <a:avLst/>
          </a:prstGeom>
          <a:solidFill>
            <a:srgbClr val="C2AF9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p:txBody>
      </p:sp>
      <p:sp>
        <p:nvSpPr>
          <p:cNvPr id="9" name="TextBox 8">
            <a:extLst>
              <a:ext uri="{FF2B5EF4-FFF2-40B4-BE49-F238E27FC236}">
                <a16:creationId xmlns:a16="http://schemas.microsoft.com/office/drawing/2014/main" id="{4AC195B3-DF24-2B45-6B86-F5409C003141}"/>
              </a:ext>
            </a:extLst>
          </p:cNvPr>
          <p:cNvSpPr txBox="1"/>
          <p:nvPr/>
        </p:nvSpPr>
        <p:spPr>
          <a:xfrm>
            <a:off x="2674374" y="4739148"/>
            <a:ext cx="2104103" cy="369332"/>
          </a:xfrm>
          <a:prstGeom prst="rect">
            <a:avLst/>
          </a:prstGeom>
          <a:noFill/>
        </p:spPr>
        <p:txBody>
          <a:bodyPr wrap="square" rtlCol="0">
            <a:spAutoFit/>
          </a:bodyPr>
          <a:lstStyle/>
          <a:p>
            <a:endParaRPr lang="en-IN" dirty="0"/>
          </a:p>
        </p:txBody>
      </p:sp>
      <p:sp>
        <p:nvSpPr>
          <p:cNvPr id="8" name="Rectangle: Rounded Corners 7">
            <a:extLst>
              <a:ext uri="{FF2B5EF4-FFF2-40B4-BE49-F238E27FC236}">
                <a16:creationId xmlns:a16="http://schemas.microsoft.com/office/drawing/2014/main" id="{470EC9F5-A703-8DB7-7D87-E180613ABAAD}"/>
              </a:ext>
            </a:extLst>
          </p:cNvPr>
          <p:cNvSpPr/>
          <p:nvPr/>
        </p:nvSpPr>
        <p:spPr>
          <a:xfrm>
            <a:off x="1150374" y="393290"/>
            <a:ext cx="9842091" cy="727587"/>
          </a:xfrm>
          <a:prstGeom prst="roundRect">
            <a:avLst/>
          </a:prstGeom>
          <a:solidFill>
            <a:srgbClr val="72584A"/>
          </a:solidFill>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49EF02DB-2669-75F3-99AA-04FD962D9D3E}"/>
              </a:ext>
            </a:extLst>
          </p:cNvPr>
          <p:cNvSpPr/>
          <p:nvPr/>
        </p:nvSpPr>
        <p:spPr>
          <a:xfrm>
            <a:off x="3647933" y="273296"/>
            <a:ext cx="4896149" cy="923330"/>
          </a:xfrm>
          <a:prstGeom prst="rect">
            <a:avLst/>
          </a:prstGeom>
          <a:noFill/>
        </p:spPr>
        <p:txBody>
          <a:bodyPr wrap="none" lIns="91440" tIns="45720" rIns="91440" bIns="45720">
            <a:spAutoFit/>
          </a:bodyPr>
          <a:lstStyle/>
          <a:p>
            <a:pPr algn="ctr"/>
            <a:r>
              <a:rPr lang="en-US" sz="5400" b="1" dirty="0">
                <a:ln w="9525">
                  <a:solidFill>
                    <a:schemeClr val="bg1"/>
                  </a:solidFill>
                  <a:prstDash val="solid"/>
                </a:ln>
                <a:solidFill>
                  <a:schemeClr val="bg1">
                    <a:lumMod val="95000"/>
                  </a:schemeClr>
                </a:solidFill>
                <a:effectLst>
                  <a:outerShdw blurRad="12700" dist="38100" dir="2700000" algn="tl" rotWithShape="0">
                    <a:schemeClr val="bg1">
                      <a:lumMod val="50000"/>
                    </a:schemeClr>
                  </a:outerShdw>
                </a:effectLst>
              </a:rPr>
              <a:t>MODELS RESULT</a:t>
            </a:r>
            <a:endParaRPr lang="en-US" sz="5400" b="1" cap="none" spc="0" dirty="0">
              <a:ln w="9525">
                <a:solidFill>
                  <a:schemeClr val="bg1"/>
                </a:solidFill>
                <a:prstDash val="solid"/>
              </a:ln>
              <a:solidFill>
                <a:schemeClr val="bg1">
                  <a:lumMod val="95000"/>
                </a:schemeClr>
              </a:solidFill>
              <a:effectLst>
                <a:outerShdw blurRad="12700" dist="38100" dir="2700000" algn="tl" rotWithShape="0">
                  <a:schemeClr val="bg1">
                    <a:lumMod val="50000"/>
                  </a:schemeClr>
                </a:outerShdw>
              </a:effectLst>
            </a:endParaRPr>
          </a:p>
        </p:txBody>
      </p:sp>
      <p:pic>
        <p:nvPicPr>
          <p:cNvPr id="7" name="Picture 6">
            <a:extLst>
              <a:ext uri="{FF2B5EF4-FFF2-40B4-BE49-F238E27FC236}">
                <a16:creationId xmlns:a16="http://schemas.microsoft.com/office/drawing/2014/main" id="{CB387BC2-99E0-0D6C-80F9-699F6B90C09D}"/>
              </a:ext>
            </a:extLst>
          </p:cNvPr>
          <p:cNvPicPr>
            <a:picLocks noChangeAspect="1"/>
          </p:cNvPicPr>
          <p:nvPr/>
        </p:nvPicPr>
        <p:blipFill>
          <a:blip r:embed="rId2"/>
          <a:stretch>
            <a:fillRect/>
          </a:stretch>
        </p:blipFill>
        <p:spPr>
          <a:xfrm>
            <a:off x="2099921" y="1664948"/>
            <a:ext cx="8293396" cy="694793"/>
          </a:xfrm>
          <a:prstGeom prst="rect">
            <a:avLst/>
          </a:prstGeom>
          <a:ln>
            <a:noFill/>
          </a:ln>
          <a:effectLst>
            <a:outerShdw blurRad="292100" dist="139700" dir="2700000" algn="tl" rotWithShape="0">
              <a:srgbClr val="333333">
                <a:alpha val="65000"/>
              </a:srgbClr>
            </a:outerShdw>
          </a:effectLst>
        </p:spPr>
      </p:pic>
      <p:pic>
        <p:nvPicPr>
          <p:cNvPr id="13" name="Picture 12">
            <a:extLst>
              <a:ext uri="{FF2B5EF4-FFF2-40B4-BE49-F238E27FC236}">
                <a16:creationId xmlns:a16="http://schemas.microsoft.com/office/drawing/2014/main" id="{FFFC9AC2-8007-9B1B-9F0C-9627AB8D8CF1}"/>
              </a:ext>
            </a:extLst>
          </p:cNvPr>
          <p:cNvPicPr>
            <a:picLocks noChangeAspect="1"/>
          </p:cNvPicPr>
          <p:nvPr/>
        </p:nvPicPr>
        <p:blipFill>
          <a:blip r:embed="rId3"/>
          <a:stretch>
            <a:fillRect/>
          </a:stretch>
        </p:blipFill>
        <p:spPr>
          <a:xfrm>
            <a:off x="2359290" y="2495841"/>
            <a:ext cx="7754184" cy="2892235"/>
          </a:xfrm>
          <a:prstGeom prst="rect">
            <a:avLst/>
          </a:prstGeom>
          <a:ln>
            <a:noFill/>
          </a:ln>
          <a:effectLst>
            <a:outerShdw blurRad="292100" dist="139700" dir="2700000" algn="tl" rotWithShape="0">
              <a:srgbClr val="333333">
                <a:alpha val="65000"/>
              </a:srgbClr>
            </a:outerShdw>
          </a:effectLst>
        </p:spPr>
      </p:pic>
      <p:sp>
        <p:nvSpPr>
          <p:cNvPr id="15" name="TextBox 14">
            <a:extLst>
              <a:ext uri="{FF2B5EF4-FFF2-40B4-BE49-F238E27FC236}">
                <a16:creationId xmlns:a16="http://schemas.microsoft.com/office/drawing/2014/main" id="{60899672-A93B-C3F3-8969-65A4AD895AC5}"/>
              </a:ext>
            </a:extLst>
          </p:cNvPr>
          <p:cNvSpPr txBox="1"/>
          <p:nvPr/>
        </p:nvSpPr>
        <p:spPr>
          <a:xfrm>
            <a:off x="1327355" y="5593311"/>
            <a:ext cx="9832258" cy="923330"/>
          </a:xfrm>
          <a:prstGeom prst="rect">
            <a:avLst/>
          </a:prstGeom>
          <a:noFill/>
        </p:spPr>
        <p:txBody>
          <a:bodyPr wrap="square">
            <a:spAutoFit/>
          </a:bodyPr>
          <a:lstStyle/>
          <a:p>
            <a:pPr algn="ctr"/>
            <a:r>
              <a:rPr lang="en-US" b="1" i="0" dirty="0">
                <a:solidFill>
                  <a:srgbClr val="000000"/>
                </a:solidFill>
                <a:effectLst/>
                <a:highlight>
                  <a:srgbClr val="FFFFFF"/>
                </a:highlight>
                <a:latin typeface="Helvetica Neue"/>
              </a:rPr>
              <a:t>RandomForestClassifier seems to be a strong candidate for this task due to its high accuracy and tendency to avoid overfitting compared to other algos. However, AdaBoostClassifier is also good choice and may offer better generalization.</a:t>
            </a:r>
            <a:endParaRPr lang="en-IN" dirty="0"/>
          </a:p>
        </p:txBody>
      </p:sp>
    </p:spTree>
    <p:extLst>
      <p:ext uri="{BB962C8B-B14F-4D97-AF65-F5344CB8AC3E}">
        <p14:creationId xmlns:p14="http://schemas.microsoft.com/office/powerpoint/2010/main" val="30430451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92563D-7A93-0961-4A7E-111C53ED50DA}"/>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7E0E703D-857E-DA26-00FA-DF3CF93F371E}"/>
              </a:ext>
            </a:extLst>
          </p:cNvPr>
          <p:cNvSpPr>
            <a:spLocks noGrp="1"/>
          </p:cNvSpPr>
          <p:nvPr>
            <p:ph idx="1"/>
          </p:nvPr>
        </p:nvSpPr>
        <p:spPr/>
        <p:txBody>
          <a:bodyPr/>
          <a:lstStyle/>
          <a:p>
            <a:endParaRPr lang="en-IN"/>
          </a:p>
        </p:txBody>
      </p:sp>
      <p:sp>
        <p:nvSpPr>
          <p:cNvPr id="4" name="Rectangle 3">
            <a:extLst>
              <a:ext uri="{FF2B5EF4-FFF2-40B4-BE49-F238E27FC236}">
                <a16:creationId xmlns:a16="http://schemas.microsoft.com/office/drawing/2014/main" id="{4E38D114-38FD-E4E5-2180-AF4BF0E58A13}"/>
              </a:ext>
            </a:extLst>
          </p:cNvPr>
          <p:cNvSpPr/>
          <p:nvPr/>
        </p:nvSpPr>
        <p:spPr>
          <a:xfrm>
            <a:off x="491612" y="373625"/>
            <a:ext cx="11149782" cy="6076336"/>
          </a:xfrm>
          <a:prstGeom prst="rect">
            <a:avLst/>
          </a:prstGeom>
          <a:solidFill>
            <a:srgbClr val="C2AF9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p:txBody>
      </p:sp>
      <p:sp>
        <p:nvSpPr>
          <p:cNvPr id="9" name="TextBox 8">
            <a:extLst>
              <a:ext uri="{FF2B5EF4-FFF2-40B4-BE49-F238E27FC236}">
                <a16:creationId xmlns:a16="http://schemas.microsoft.com/office/drawing/2014/main" id="{4AC195B3-DF24-2B45-6B86-F5409C003141}"/>
              </a:ext>
            </a:extLst>
          </p:cNvPr>
          <p:cNvSpPr txBox="1"/>
          <p:nvPr/>
        </p:nvSpPr>
        <p:spPr>
          <a:xfrm>
            <a:off x="2674374" y="4739148"/>
            <a:ext cx="2104103" cy="369332"/>
          </a:xfrm>
          <a:prstGeom prst="rect">
            <a:avLst/>
          </a:prstGeom>
          <a:noFill/>
        </p:spPr>
        <p:txBody>
          <a:bodyPr wrap="square" rtlCol="0">
            <a:spAutoFit/>
          </a:bodyPr>
          <a:lstStyle/>
          <a:p>
            <a:endParaRPr lang="en-IN" dirty="0"/>
          </a:p>
        </p:txBody>
      </p:sp>
      <p:sp>
        <p:nvSpPr>
          <p:cNvPr id="10" name="Rectangle 9">
            <a:extLst>
              <a:ext uri="{FF2B5EF4-FFF2-40B4-BE49-F238E27FC236}">
                <a16:creationId xmlns:a16="http://schemas.microsoft.com/office/drawing/2014/main" id="{49EF02DB-2669-75F3-99AA-04FD962D9D3E}"/>
              </a:ext>
            </a:extLst>
          </p:cNvPr>
          <p:cNvSpPr/>
          <p:nvPr/>
        </p:nvSpPr>
        <p:spPr>
          <a:xfrm>
            <a:off x="3910204" y="666586"/>
            <a:ext cx="4155305" cy="923330"/>
          </a:xfrm>
          <a:prstGeom prst="rect">
            <a:avLst/>
          </a:prstGeom>
          <a:noFill/>
        </p:spPr>
        <p:txBody>
          <a:bodyPr wrap="none" lIns="91440" tIns="45720" rIns="91440" bIns="45720">
            <a:spAutoFit/>
          </a:bodyPr>
          <a:lstStyle/>
          <a:p>
            <a:pPr algn="ctr"/>
            <a:r>
              <a:rPr lang="en-US" sz="5400" b="1" u="sng" dirty="0">
                <a:ln w="9525">
                  <a:solidFill>
                    <a:schemeClr val="bg1"/>
                  </a:solidFill>
                  <a:prstDash val="solid"/>
                </a:ln>
                <a:solidFill>
                  <a:srgbClr val="72584A"/>
                </a:solidFill>
                <a:effectLst>
                  <a:outerShdw blurRad="12700" dist="38100" dir="2700000" algn="tl" rotWithShape="0">
                    <a:schemeClr val="bg1">
                      <a:lumMod val="50000"/>
                    </a:schemeClr>
                  </a:outerShdw>
                </a:effectLst>
              </a:rPr>
              <a:t>FINAL MODEL</a:t>
            </a:r>
            <a:endParaRPr lang="en-US" sz="5400" b="1" u="sng" cap="none" spc="0" dirty="0">
              <a:ln w="9525">
                <a:solidFill>
                  <a:schemeClr val="bg1"/>
                </a:solidFill>
                <a:prstDash val="solid"/>
              </a:ln>
              <a:solidFill>
                <a:srgbClr val="72584A"/>
              </a:solidFill>
              <a:effectLst>
                <a:outerShdw blurRad="12700" dist="38100" dir="2700000" algn="tl" rotWithShape="0">
                  <a:schemeClr val="bg1">
                    <a:lumMod val="50000"/>
                  </a:schemeClr>
                </a:outerShdw>
              </a:effectLst>
            </a:endParaRPr>
          </a:p>
        </p:txBody>
      </p:sp>
      <p:pic>
        <p:nvPicPr>
          <p:cNvPr id="6" name="Picture 5">
            <a:extLst>
              <a:ext uri="{FF2B5EF4-FFF2-40B4-BE49-F238E27FC236}">
                <a16:creationId xmlns:a16="http://schemas.microsoft.com/office/drawing/2014/main" id="{9D488136-D943-A9AB-E944-C7A318CA58E3}"/>
              </a:ext>
            </a:extLst>
          </p:cNvPr>
          <p:cNvPicPr>
            <a:picLocks noChangeAspect="1"/>
          </p:cNvPicPr>
          <p:nvPr/>
        </p:nvPicPr>
        <p:blipFill>
          <a:blip r:embed="rId2"/>
          <a:stretch>
            <a:fillRect/>
          </a:stretch>
        </p:blipFill>
        <p:spPr>
          <a:xfrm>
            <a:off x="1474840" y="1942683"/>
            <a:ext cx="8964557" cy="2796466"/>
          </a:xfrm>
          <a:prstGeom prst="rect">
            <a:avLst/>
          </a:prstGeom>
          <a:ln>
            <a:noFill/>
          </a:ln>
          <a:effectLst>
            <a:outerShdw blurRad="292100" dist="139700" dir="2700000" algn="tl" rotWithShape="0">
              <a:srgbClr val="333333">
                <a:alpha val="65000"/>
              </a:srgbClr>
            </a:outerShdw>
          </a:effectLst>
        </p:spPr>
      </p:pic>
      <p:sp>
        <p:nvSpPr>
          <p:cNvPr id="11" name="TextBox 10">
            <a:extLst>
              <a:ext uri="{FF2B5EF4-FFF2-40B4-BE49-F238E27FC236}">
                <a16:creationId xmlns:a16="http://schemas.microsoft.com/office/drawing/2014/main" id="{0FE7A097-C715-2C47-B9A8-0AA2C12222C1}"/>
              </a:ext>
            </a:extLst>
          </p:cNvPr>
          <p:cNvSpPr txBox="1"/>
          <p:nvPr/>
        </p:nvSpPr>
        <p:spPr>
          <a:xfrm>
            <a:off x="1799303" y="5201266"/>
            <a:ext cx="8386916" cy="830997"/>
          </a:xfrm>
          <a:prstGeom prst="rect">
            <a:avLst/>
          </a:prstGeom>
          <a:noFill/>
        </p:spPr>
        <p:txBody>
          <a:bodyPr wrap="square" rtlCol="0">
            <a:spAutoFit/>
          </a:bodyPr>
          <a:lstStyle/>
          <a:p>
            <a:pPr algn="ctr"/>
            <a:r>
              <a:rPr lang="en-US" sz="2400" b="1" dirty="0"/>
              <a:t>RANDOM FOREST CLASSIFIER has worked best so we considered this as our final model to generate predictions.</a:t>
            </a:r>
            <a:endParaRPr lang="en-IN" sz="2400" b="1" dirty="0"/>
          </a:p>
        </p:txBody>
      </p:sp>
    </p:spTree>
    <p:extLst>
      <p:ext uri="{BB962C8B-B14F-4D97-AF65-F5344CB8AC3E}">
        <p14:creationId xmlns:p14="http://schemas.microsoft.com/office/powerpoint/2010/main" val="393318909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92563D-7A93-0961-4A7E-111C53ED50DA}"/>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7E0E703D-857E-DA26-00FA-DF3CF93F371E}"/>
              </a:ext>
            </a:extLst>
          </p:cNvPr>
          <p:cNvSpPr>
            <a:spLocks noGrp="1"/>
          </p:cNvSpPr>
          <p:nvPr>
            <p:ph idx="1"/>
          </p:nvPr>
        </p:nvSpPr>
        <p:spPr/>
        <p:txBody>
          <a:bodyPr/>
          <a:lstStyle/>
          <a:p>
            <a:endParaRPr lang="en-IN"/>
          </a:p>
        </p:txBody>
      </p:sp>
      <p:sp>
        <p:nvSpPr>
          <p:cNvPr id="4" name="Rectangle 3">
            <a:extLst>
              <a:ext uri="{FF2B5EF4-FFF2-40B4-BE49-F238E27FC236}">
                <a16:creationId xmlns:a16="http://schemas.microsoft.com/office/drawing/2014/main" id="{4E38D114-38FD-E4E5-2180-AF4BF0E58A13}"/>
              </a:ext>
            </a:extLst>
          </p:cNvPr>
          <p:cNvSpPr/>
          <p:nvPr/>
        </p:nvSpPr>
        <p:spPr>
          <a:xfrm>
            <a:off x="511276" y="344128"/>
            <a:ext cx="11149782" cy="6076336"/>
          </a:xfrm>
          <a:prstGeom prst="rect">
            <a:avLst/>
          </a:prstGeom>
          <a:solidFill>
            <a:srgbClr val="C2AF9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p:txBody>
      </p:sp>
      <p:sp>
        <p:nvSpPr>
          <p:cNvPr id="9" name="TextBox 8">
            <a:extLst>
              <a:ext uri="{FF2B5EF4-FFF2-40B4-BE49-F238E27FC236}">
                <a16:creationId xmlns:a16="http://schemas.microsoft.com/office/drawing/2014/main" id="{4AC195B3-DF24-2B45-6B86-F5409C003141}"/>
              </a:ext>
            </a:extLst>
          </p:cNvPr>
          <p:cNvSpPr txBox="1"/>
          <p:nvPr/>
        </p:nvSpPr>
        <p:spPr>
          <a:xfrm>
            <a:off x="2674374" y="4739148"/>
            <a:ext cx="2104103" cy="369332"/>
          </a:xfrm>
          <a:prstGeom prst="rect">
            <a:avLst/>
          </a:prstGeom>
          <a:noFill/>
        </p:spPr>
        <p:txBody>
          <a:bodyPr wrap="square" rtlCol="0">
            <a:spAutoFit/>
          </a:bodyPr>
          <a:lstStyle/>
          <a:p>
            <a:endParaRPr lang="en-IN" dirty="0"/>
          </a:p>
        </p:txBody>
      </p:sp>
      <p:sp>
        <p:nvSpPr>
          <p:cNvPr id="10" name="Rectangle 9">
            <a:extLst>
              <a:ext uri="{FF2B5EF4-FFF2-40B4-BE49-F238E27FC236}">
                <a16:creationId xmlns:a16="http://schemas.microsoft.com/office/drawing/2014/main" id="{49EF02DB-2669-75F3-99AA-04FD962D9D3E}"/>
              </a:ext>
            </a:extLst>
          </p:cNvPr>
          <p:cNvSpPr/>
          <p:nvPr/>
        </p:nvSpPr>
        <p:spPr>
          <a:xfrm>
            <a:off x="2150409" y="420779"/>
            <a:ext cx="7655237" cy="923330"/>
          </a:xfrm>
          <a:prstGeom prst="rect">
            <a:avLst/>
          </a:prstGeom>
          <a:noFill/>
        </p:spPr>
        <p:txBody>
          <a:bodyPr wrap="none" lIns="91440" tIns="45720" rIns="91440" bIns="45720">
            <a:spAutoFit/>
          </a:bodyPr>
          <a:lstStyle/>
          <a:p>
            <a:pPr algn="ctr"/>
            <a:r>
              <a:rPr lang="en-US" sz="5400" b="1" cap="none" spc="0" dirty="0">
                <a:ln w="9525">
                  <a:solidFill>
                    <a:schemeClr val="bg1"/>
                  </a:solidFill>
                  <a:prstDash val="solid"/>
                </a:ln>
                <a:solidFill>
                  <a:schemeClr val="bg1">
                    <a:lumMod val="95000"/>
                  </a:schemeClr>
                </a:solidFill>
                <a:effectLst>
                  <a:outerShdw blurRad="12700" dist="38100" dir="2700000" algn="tl" rotWithShape="0">
                    <a:schemeClr val="bg1">
                      <a:lumMod val="50000"/>
                    </a:schemeClr>
                  </a:outerShdw>
                </a:effectLst>
              </a:rPr>
              <a:t>PREDICTIONS GENERATED</a:t>
            </a:r>
          </a:p>
        </p:txBody>
      </p:sp>
      <p:sp>
        <p:nvSpPr>
          <p:cNvPr id="11" name="TextBox 10">
            <a:extLst>
              <a:ext uri="{FF2B5EF4-FFF2-40B4-BE49-F238E27FC236}">
                <a16:creationId xmlns:a16="http://schemas.microsoft.com/office/drawing/2014/main" id="{0FE7A097-C715-2C47-B9A8-0AA2C12222C1}"/>
              </a:ext>
            </a:extLst>
          </p:cNvPr>
          <p:cNvSpPr txBox="1"/>
          <p:nvPr/>
        </p:nvSpPr>
        <p:spPr>
          <a:xfrm>
            <a:off x="2005780" y="4591665"/>
            <a:ext cx="8386916" cy="461665"/>
          </a:xfrm>
          <a:prstGeom prst="rect">
            <a:avLst/>
          </a:prstGeom>
          <a:noFill/>
        </p:spPr>
        <p:txBody>
          <a:bodyPr wrap="square" rtlCol="0">
            <a:spAutoFit/>
          </a:bodyPr>
          <a:lstStyle/>
          <a:p>
            <a:pPr algn="ctr"/>
            <a:r>
              <a:rPr lang="en-US" sz="2400" b="1" dirty="0"/>
              <a:t>Predictions are generated on the basis of Random Forest Model</a:t>
            </a:r>
            <a:endParaRPr lang="en-IN" sz="2400" b="1" dirty="0"/>
          </a:p>
        </p:txBody>
      </p:sp>
      <p:pic>
        <p:nvPicPr>
          <p:cNvPr id="7" name="Picture 6">
            <a:extLst>
              <a:ext uri="{FF2B5EF4-FFF2-40B4-BE49-F238E27FC236}">
                <a16:creationId xmlns:a16="http://schemas.microsoft.com/office/drawing/2014/main" id="{06F7DFF0-AED9-83F0-71E1-58769C038ACD}"/>
              </a:ext>
            </a:extLst>
          </p:cNvPr>
          <p:cNvPicPr>
            <a:picLocks noChangeAspect="1"/>
          </p:cNvPicPr>
          <p:nvPr/>
        </p:nvPicPr>
        <p:blipFill>
          <a:blip r:embed="rId2"/>
          <a:stretch>
            <a:fillRect/>
          </a:stretch>
        </p:blipFill>
        <p:spPr>
          <a:xfrm>
            <a:off x="1759974" y="2231923"/>
            <a:ext cx="8887939" cy="1365233"/>
          </a:xfrm>
          <a:prstGeom prst="rect">
            <a:avLst/>
          </a:prstGeom>
          <a:ln>
            <a:noFill/>
          </a:ln>
          <a:effectLst>
            <a:outerShdw blurRad="292100" dist="139700" dir="2700000" algn="tl" rotWithShape="0">
              <a:srgbClr val="333333">
                <a:alpha val="65000"/>
              </a:srgbClr>
            </a:outerShdw>
          </a:effectLst>
        </p:spPr>
      </p:pic>
      <p:sp>
        <p:nvSpPr>
          <p:cNvPr id="8" name="Frame 7">
            <a:extLst>
              <a:ext uri="{FF2B5EF4-FFF2-40B4-BE49-F238E27FC236}">
                <a16:creationId xmlns:a16="http://schemas.microsoft.com/office/drawing/2014/main" id="{8B2BA540-B2F5-AEDD-A1DF-D1ACBE951C42}"/>
              </a:ext>
            </a:extLst>
          </p:cNvPr>
          <p:cNvSpPr/>
          <p:nvPr/>
        </p:nvSpPr>
        <p:spPr>
          <a:xfrm>
            <a:off x="521110" y="353961"/>
            <a:ext cx="11149780" cy="1061884"/>
          </a:xfrm>
          <a:prstGeom prst="frame">
            <a:avLst/>
          </a:prstGeom>
          <a:solidFill>
            <a:srgbClr val="9E7D6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Tree>
    <p:extLst>
      <p:ext uri="{BB962C8B-B14F-4D97-AF65-F5344CB8AC3E}">
        <p14:creationId xmlns:p14="http://schemas.microsoft.com/office/powerpoint/2010/main" val="15446255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302FA82-871C-DD76-E45E-EA0D3409164E}"/>
              </a:ext>
            </a:extLst>
          </p:cNvPr>
          <p:cNvSpPr/>
          <p:nvPr/>
        </p:nvSpPr>
        <p:spPr>
          <a:xfrm>
            <a:off x="245807" y="147484"/>
            <a:ext cx="11670889" cy="6558117"/>
          </a:xfrm>
          <a:prstGeom prst="rect">
            <a:avLst/>
          </a:prstGeom>
          <a:solidFill>
            <a:srgbClr val="C2AF94"/>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Right Triangle 4">
            <a:extLst>
              <a:ext uri="{FF2B5EF4-FFF2-40B4-BE49-F238E27FC236}">
                <a16:creationId xmlns:a16="http://schemas.microsoft.com/office/drawing/2014/main" id="{DCE53732-1498-BDC3-6D02-BB7148C11A73}"/>
              </a:ext>
            </a:extLst>
          </p:cNvPr>
          <p:cNvSpPr/>
          <p:nvPr/>
        </p:nvSpPr>
        <p:spPr>
          <a:xfrm>
            <a:off x="245806" y="157317"/>
            <a:ext cx="6213987" cy="6538451"/>
          </a:xfrm>
          <a:prstGeom prst="rtTriangle">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3C8EB8D7-75C9-FE8E-C319-F9304D5452C7}"/>
              </a:ext>
            </a:extLst>
          </p:cNvPr>
          <p:cNvSpPr txBox="1"/>
          <p:nvPr/>
        </p:nvSpPr>
        <p:spPr>
          <a:xfrm>
            <a:off x="1452622" y="253083"/>
            <a:ext cx="9992126" cy="646331"/>
          </a:xfrm>
          <a:prstGeom prst="rect">
            <a:avLst/>
          </a:prstGeom>
          <a:noFill/>
        </p:spPr>
        <p:txBody>
          <a:bodyPr wrap="square">
            <a:spAutoFit/>
          </a:bodyPr>
          <a:lstStyle/>
          <a:p>
            <a:pPr algn="l"/>
            <a:r>
              <a:rPr lang="en-US" sz="3600" b="1" dirty="0">
                <a:ln w="0"/>
                <a:effectLst>
                  <a:outerShdw blurRad="38100" dist="19050" dir="2700000" algn="tl" rotWithShape="0">
                    <a:schemeClr val="dk1">
                      <a:alpha val="40000"/>
                    </a:schemeClr>
                  </a:outerShdw>
                </a:effectLst>
              </a:rPr>
              <a:t>IMPORTANCE OF STUDYING CONSUMER BEHAVIOR</a:t>
            </a:r>
          </a:p>
        </p:txBody>
      </p:sp>
      <p:sp>
        <p:nvSpPr>
          <p:cNvPr id="9" name="TextBox 8">
            <a:extLst>
              <a:ext uri="{FF2B5EF4-FFF2-40B4-BE49-F238E27FC236}">
                <a16:creationId xmlns:a16="http://schemas.microsoft.com/office/drawing/2014/main" id="{3D849EDA-345C-5E36-930C-43A69C2F6B72}"/>
              </a:ext>
            </a:extLst>
          </p:cNvPr>
          <p:cNvSpPr txBox="1"/>
          <p:nvPr/>
        </p:nvSpPr>
        <p:spPr>
          <a:xfrm>
            <a:off x="2094271" y="1516315"/>
            <a:ext cx="6096000" cy="400110"/>
          </a:xfrm>
          <a:prstGeom prst="rect">
            <a:avLst/>
          </a:prstGeom>
          <a:noFill/>
        </p:spPr>
        <p:txBody>
          <a:bodyPr wrap="square">
            <a:spAutoFit/>
          </a:bodyPr>
          <a:lstStyle/>
          <a:p>
            <a:r>
              <a:rPr lang="en-IN" sz="2000" b="1" dirty="0">
                <a:solidFill>
                  <a:schemeClr val="tx1">
                    <a:lumMod val="65000"/>
                    <a:lumOff val="35000"/>
                  </a:schemeClr>
                </a:solidFill>
                <a:latin typeface="Gill Sans MT" panose="020B0502020104020203" pitchFamily="34" charset="0"/>
              </a:rPr>
              <a:t>Comprehending consumer needs</a:t>
            </a:r>
          </a:p>
        </p:txBody>
      </p:sp>
      <p:sp>
        <p:nvSpPr>
          <p:cNvPr id="11" name="TextBox 10">
            <a:extLst>
              <a:ext uri="{FF2B5EF4-FFF2-40B4-BE49-F238E27FC236}">
                <a16:creationId xmlns:a16="http://schemas.microsoft.com/office/drawing/2014/main" id="{9D0E9D44-0AFE-6098-6D45-AD4981AD7FDE}"/>
              </a:ext>
            </a:extLst>
          </p:cNvPr>
          <p:cNvSpPr txBox="1"/>
          <p:nvPr/>
        </p:nvSpPr>
        <p:spPr>
          <a:xfrm>
            <a:off x="2802194" y="2283231"/>
            <a:ext cx="6096000" cy="400110"/>
          </a:xfrm>
          <a:prstGeom prst="rect">
            <a:avLst/>
          </a:prstGeom>
          <a:noFill/>
        </p:spPr>
        <p:txBody>
          <a:bodyPr wrap="square">
            <a:spAutoFit/>
          </a:bodyPr>
          <a:lstStyle/>
          <a:p>
            <a:r>
              <a:rPr lang="en-IN" sz="2000" b="1" dirty="0">
                <a:solidFill>
                  <a:schemeClr val="tx1">
                    <a:lumMod val="65000"/>
                    <a:lumOff val="35000"/>
                  </a:schemeClr>
                </a:solidFill>
                <a:latin typeface="Gill Sans MT" panose="020B0502020104020203" pitchFamily="34" charset="0"/>
              </a:rPr>
              <a:t>Fabricating</a:t>
            </a:r>
            <a:r>
              <a:rPr lang="en-IN" sz="2000" dirty="0"/>
              <a:t> </a:t>
            </a:r>
            <a:r>
              <a:rPr lang="en-IN" sz="2000" b="1" dirty="0">
                <a:solidFill>
                  <a:schemeClr val="tx1">
                    <a:lumMod val="65000"/>
                    <a:lumOff val="35000"/>
                  </a:schemeClr>
                </a:solidFill>
                <a:latin typeface="Gill Sans MT" panose="020B0502020104020203" pitchFamily="34" charset="0"/>
              </a:rPr>
              <a:t>effective marketing strategies</a:t>
            </a:r>
          </a:p>
        </p:txBody>
      </p:sp>
      <p:sp>
        <p:nvSpPr>
          <p:cNvPr id="13" name="TextBox 12">
            <a:extLst>
              <a:ext uri="{FF2B5EF4-FFF2-40B4-BE49-F238E27FC236}">
                <a16:creationId xmlns:a16="http://schemas.microsoft.com/office/drawing/2014/main" id="{6F7BF2E0-78A0-BE73-A7C5-F92CD609255C}"/>
              </a:ext>
            </a:extLst>
          </p:cNvPr>
          <p:cNvSpPr txBox="1"/>
          <p:nvPr/>
        </p:nvSpPr>
        <p:spPr>
          <a:xfrm>
            <a:off x="3578941" y="3089476"/>
            <a:ext cx="6096000" cy="400110"/>
          </a:xfrm>
          <a:prstGeom prst="rect">
            <a:avLst/>
          </a:prstGeom>
          <a:noFill/>
        </p:spPr>
        <p:txBody>
          <a:bodyPr wrap="square">
            <a:spAutoFit/>
          </a:bodyPr>
          <a:lstStyle/>
          <a:p>
            <a:r>
              <a:rPr lang="en-IN" sz="2000" b="1" dirty="0">
                <a:solidFill>
                  <a:schemeClr val="tx1">
                    <a:lumMod val="65000"/>
                    <a:lumOff val="35000"/>
                  </a:schemeClr>
                </a:solidFill>
                <a:latin typeface="Gill Sans MT" panose="020B0502020104020203" pitchFamily="34" charset="0"/>
              </a:rPr>
              <a:t>Identifying market opportunities</a:t>
            </a:r>
          </a:p>
        </p:txBody>
      </p:sp>
      <p:sp>
        <p:nvSpPr>
          <p:cNvPr id="15" name="TextBox 14">
            <a:extLst>
              <a:ext uri="{FF2B5EF4-FFF2-40B4-BE49-F238E27FC236}">
                <a16:creationId xmlns:a16="http://schemas.microsoft.com/office/drawing/2014/main" id="{0402CB98-F63A-5C13-1738-DFE164736252}"/>
              </a:ext>
            </a:extLst>
          </p:cNvPr>
          <p:cNvSpPr txBox="1"/>
          <p:nvPr/>
        </p:nvSpPr>
        <p:spPr>
          <a:xfrm>
            <a:off x="4218039" y="3826896"/>
            <a:ext cx="6096000" cy="400110"/>
          </a:xfrm>
          <a:prstGeom prst="rect">
            <a:avLst/>
          </a:prstGeom>
          <a:noFill/>
        </p:spPr>
        <p:txBody>
          <a:bodyPr wrap="square">
            <a:spAutoFit/>
          </a:bodyPr>
          <a:lstStyle/>
          <a:p>
            <a:r>
              <a:rPr lang="en-IN" sz="2000" b="1" dirty="0">
                <a:solidFill>
                  <a:schemeClr val="tx1">
                    <a:lumMod val="65000"/>
                    <a:lumOff val="35000"/>
                  </a:schemeClr>
                </a:solidFill>
                <a:latin typeface="Gill Sans MT" panose="020B0502020104020203" pitchFamily="34" charset="0"/>
              </a:rPr>
              <a:t>Enhancing customer experience</a:t>
            </a:r>
          </a:p>
        </p:txBody>
      </p:sp>
      <p:sp>
        <p:nvSpPr>
          <p:cNvPr id="17" name="TextBox 16">
            <a:extLst>
              <a:ext uri="{FF2B5EF4-FFF2-40B4-BE49-F238E27FC236}">
                <a16:creationId xmlns:a16="http://schemas.microsoft.com/office/drawing/2014/main" id="{2EEEFF0E-11AE-77E7-C444-9D11F51709B7}"/>
              </a:ext>
            </a:extLst>
          </p:cNvPr>
          <p:cNvSpPr txBox="1"/>
          <p:nvPr/>
        </p:nvSpPr>
        <p:spPr>
          <a:xfrm>
            <a:off x="4906297" y="4613476"/>
            <a:ext cx="6096000" cy="400110"/>
          </a:xfrm>
          <a:prstGeom prst="rect">
            <a:avLst/>
          </a:prstGeom>
          <a:noFill/>
        </p:spPr>
        <p:txBody>
          <a:bodyPr wrap="square">
            <a:spAutoFit/>
          </a:bodyPr>
          <a:lstStyle/>
          <a:p>
            <a:r>
              <a:rPr lang="en-IN" sz="2000" b="1" dirty="0">
                <a:solidFill>
                  <a:schemeClr val="tx1">
                    <a:lumMod val="65000"/>
                    <a:lumOff val="35000"/>
                  </a:schemeClr>
                </a:solidFill>
                <a:latin typeface="Gill Sans MT" panose="020B0502020104020203" pitchFamily="34" charset="0"/>
              </a:rPr>
              <a:t>Minimizing risks and failures</a:t>
            </a:r>
          </a:p>
        </p:txBody>
      </p:sp>
      <p:sp>
        <p:nvSpPr>
          <p:cNvPr id="19" name="TextBox 18">
            <a:extLst>
              <a:ext uri="{FF2B5EF4-FFF2-40B4-BE49-F238E27FC236}">
                <a16:creationId xmlns:a16="http://schemas.microsoft.com/office/drawing/2014/main" id="{5F4E941B-2D54-68E6-2EE0-05DD2FC2F2AD}"/>
              </a:ext>
            </a:extLst>
          </p:cNvPr>
          <p:cNvSpPr txBox="1"/>
          <p:nvPr/>
        </p:nvSpPr>
        <p:spPr>
          <a:xfrm>
            <a:off x="5643715" y="5291901"/>
            <a:ext cx="6096000" cy="400110"/>
          </a:xfrm>
          <a:prstGeom prst="rect">
            <a:avLst/>
          </a:prstGeom>
          <a:noFill/>
        </p:spPr>
        <p:txBody>
          <a:bodyPr wrap="square">
            <a:spAutoFit/>
          </a:bodyPr>
          <a:lstStyle/>
          <a:p>
            <a:r>
              <a:rPr lang="en-IN" sz="2000" b="1" dirty="0">
                <a:solidFill>
                  <a:schemeClr val="tx1">
                    <a:lumMod val="65000"/>
                    <a:lumOff val="35000"/>
                  </a:schemeClr>
                </a:solidFill>
                <a:latin typeface="Gill Sans MT" panose="020B0502020104020203" pitchFamily="34" charset="0"/>
              </a:rPr>
              <a:t>Building strong brand relationships</a:t>
            </a:r>
          </a:p>
        </p:txBody>
      </p:sp>
      <p:sp>
        <p:nvSpPr>
          <p:cNvPr id="20" name="Oval 19">
            <a:extLst>
              <a:ext uri="{FF2B5EF4-FFF2-40B4-BE49-F238E27FC236}">
                <a16:creationId xmlns:a16="http://schemas.microsoft.com/office/drawing/2014/main" id="{B0B7B550-FF28-836B-7554-7C03C13318CC}"/>
              </a:ext>
            </a:extLst>
          </p:cNvPr>
          <p:cNvSpPr/>
          <p:nvPr/>
        </p:nvSpPr>
        <p:spPr>
          <a:xfrm>
            <a:off x="5063613" y="5240593"/>
            <a:ext cx="570271" cy="589936"/>
          </a:xfrm>
          <a:prstGeom prst="ellipse">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1" name="Content Placeholder 3">
            <a:extLst>
              <a:ext uri="{FF2B5EF4-FFF2-40B4-BE49-F238E27FC236}">
                <a16:creationId xmlns:a16="http://schemas.microsoft.com/office/drawing/2014/main" id="{F214B0EA-5CEF-23F9-7BF9-08C399C14559}"/>
              </a:ext>
            </a:extLst>
          </p:cNvPr>
          <p:cNvPicPr>
            <a:picLocks noGrp="1" noChangeAspect="1"/>
          </p:cNvPicPr>
          <p:nvPr>
            <p:ph idx="1"/>
          </p:nvPr>
        </p:nvPicPr>
        <p:blipFill rotWithShape="1">
          <a:blip r:embed="rId3">
            <a:extLst>
              <a:ext uri="{BEBA8EAE-BF5A-486C-A8C5-ECC9F3942E4B}">
                <a14:imgProps xmlns:a14="http://schemas.microsoft.com/office/drawing/2010/main">
                  <a14:imgLayer r:embed="rId4">
                    <a14:imgEffect>
                      <a14:backgroundRemoval t="10000" b="90000" l="10000" r="90000"/>
                    </a14:imgEffect>
                  </a14:imgLayer>
                </a14:imgProps>
              </a:ext>
            </a:extLst>
          </a:blip>
          <a:srcRect l="24566" t="75009" r="64967" b="18102"/>
          <a:stretch/>
        </p:blipFill>
        <p:spPr>
          <a:xfrm>
            <a:off x="4945626" y="5266698"/>
            <a:ext cx="747252" cy="553998"/>
          </a:xfrm>
          <a:prstGeom prst="rect">
            <a:avLst/>
          </a:prstGeom>
        </p:spPr>
      </p:pic>
      <p:sp>
        <p:nvSpPr>
          <p:cNvPr id="22" name="Oval 21">
            <a:extLst>
              <a:ext uri="{FF2B5EF4-FFF2-40B4-BE49-F238E27FC236}">
                <a16:creationId xmlns:a16="http://schemas.microsoft.com/office/drawing/2014/main" id="{CAA3EC02-4043-3820-C964-95E87A96BB80}"/>
              </a:ext>
            </a:extLst>
          </p:cNvPr>
          <p:cNvSpPr/>
          <p:nvPr/>
        </p:nvSpPr>
        <p:spPr>
          <a:xfrm>
            <a:off x="3662517" y="3751006"/>
            <a:ext cx="570271" cy="589936"/>
          </a:xfrm>
          <a:prstGeom prst="ellipse">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Oval 22">
            <a:extLst>
              <a:ext uri="{FF2B5EF4-FFF2-40B4-BE49-F238E27FC236}">
                <a16:creationId xmlns:a16="http://schemas.microsoft.com/office/drawing/2014/main" id="{522C9B4B-7C53-E325-B476-A29474A91188}"/>
              </a:ext>
            </a:extLst>
          </p:cNvPr>
          <p:cNvSpPr/>
          <p:nvPr/>
        </p:nvSpPr>
        <p:spPr>
          <a:xfrm>
            <a:off x="2959510" y="3018503"/>
            <a:ext cx="570271" cy="589936"/>
          </a:xfrm>
          <a:prstGeom prst="ellipse">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Oval 23">
            <a:extLst>
              <a:ext uri="{FF2B5EF4-FFF2-40B4-BE49-F238E27FC236}">
                <a16:creationId xmlns:a16="http://schemas.microsoft.com/office/drawing/2014/main" id="{F5BD828E-2731-B0C9-A1E6-1E9B65950F02}"/>
              </a:ext>
            </a:extLst>
          </p:cNvPr>
          <p:cNvSpPr/>
          <p:nvPr/>
        </p:nvSpPr>
        <p:spPr>
          <a:xfrm>
            <a:off x="2217175" y="2256503"/>
            <a:ext cx="570271" cy="589936"/>
          </a:xfrm>
          <a:prstGeom prst="ellipse">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5" name="Oval 24">
            <a:extLst>
              <a:ext uri="{FF2B5EF4-FFF2-40B4-BE49-F238E27FC236}">
                <a16:creationId xmlns:a16="http://schemas.microsoft.com/office/drawing/2014/main" id="{E8BEB524-81E2-E3B3-EE2A-54436D1440F5}"/>
              </a:ext>
            </a:extLst>
          </p:cNvPr>
          <p:cNvSpPr/>
          <p:nvPr/>
        </p:nvSpPr>
        <p:spPr>
          <a:xfrm>
            <a:off x="1484671" y="1504335"/>
            <a:ext cx="570271" cy="589936"/>
          </a:xfrm>
          <a:prstGeom prst="ellipse">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Oval 25">
            <a:extLst>
              <a:ext uri="{FF2B5EF4-FFF2-40B4-BE49-F238E27FC236}">
                <a16:creationId xmlns:a16="http://schemas.microsoft.com/office/drawing/2014/main" id="{5347A3DE-0B9F-BBDE-FE04-D2269DB33608}"/>
              </a:ext>
            </a:extLst>
          </p:cNvPr>
          <p:cNvSpPr/>
          <p:nvPr/>
        </p:nvSpPr>
        <p:spPr>
          <a:xfrm>
            <a:off x="4390103" y="4537587"/>
            <a:ext cx="570271" cy="589936"/>
          </a:xfrm>
          <a:prstGeom prst="ellipse">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7" name="Picture 26">
            <a:extLst>
              <a:ext uri="{FF2B5EF4-FFF2-40B4-BE49-F238E27FC236}">
                <a16:creationId xmlns:a16="http://schemas.microsoft.com/office/drawing/2014/main" id="{98D41906-C0B9-C53B-49E3-0B5253B86CC4}"/>
              </a:ext>
            </a:extLst>
          </p:cNvPr>
          <p:cNvPicPr>
            <a:picLocks noChangeAspect="1"/>
          </p:cNvPicPr>
          <p:nvPr/>
        </p:nvPicPr>
        <p:blipFill rotWithShape="1">
          <a:blip r:embed="rId5">
            <a:extLst>
              <a:ext uri="{BEBA8EAE-BF5A-486C-A8C5-ECC9F3942E4B}">
                <a14:imgProps xmlns:a14="http://schemas.microsoft.com/office/drawing/2010/main">
                  <a14:imgLayer r:embed="rId4">
                    <a14:imgEffect>
                      <a14:backgroundRemoval t="9961" b="89941" l="6381" r="89989">
                        <a14:foregroundMark x1="26953" y1="68262" x2="25963" y2="68555"/>
                        <a14:foregroundMark x1="27723" y1="66992" x2="28053" y2="67676"/>
                        <a14:foregroundMark x1="24202" y1="68066" x2="24202" y2="68066"/>
                        <a14:foregroundMark x1="28163" y1="67480" x2="28163" y2="67480"/>
                        <a14:foregroundMark x1="26293" y1="69629" x2="26293" y2="69629"/>
                        <a14:foregroundMark x1="25633" y1="66504" x2="25633" y2="66504"/>
                        <a14:foregroundMark x1="26623" y1="66406" x2="26623" y2="66406"/>
                        <a14:foregroundMark x1="25743" y1="66699" x2="25743" y2="66699"/>
                        <a14:foregroundMark x1="20132" y1="56152" x2="20132" y2="56152"/>
                        <a14:foregroundMark x1="21232" y1="55762" x2="22112" y2="56738"/>
                        <a14:foregroundMark x1="22112" y1="58496" x2="22112" y2="58496"/>
                        <a14:foregroundMark x1="19472" y1="55469" x2="19472" y2="55469"/>
                        <a14:foregroundMark x1="22112" y1="56055" x2="22112" y2="56055"/>
                        <a14:foregroundMark x1="22112" y1="56055" x2="22112" y2="56055"/>
                        <a14:foregroundMark x1="19912" y1="57813" x2="19912" y2="57813"/>
                        <a14:foregroundMark x1="19362" y1="57813" x2="19362" y2="57813"/>
                        <a14:foregroundMark x1="19032" y1="56934" x2="19032" y2="56934"/>
                        <a14:foregroundMark x1="19472" y1="56641" x2="19472" y2="56641"/>
                        <a14:foregroundMark x1="19032" y1="56348" x2="19032" y2="56348"/>
                        <a14:foregroundMark x1="22112" y1="55957" x2="22112" y2="55957"/>
                        <a14:foregroundMark x1="22332" y1="57227" x2="22332" y2="57227"/>
                        <a14:foregroundMark x1="23322" y1="57910" x2="23322" y2="57910"/>
                        <a14:foregroundMark x1="21232" y1="58496" x2="21232" y2="58496"/>
                        <a14:foregroundMark x1="22662" y1="57324" x2="22662" y2="57324"/>
                        <a14:foregroundMark x1="23212" y1="57520" x2="23212" y2="57520"/>
                        <a14:foregroundMark x1="20462" y1="56152" x2="20462" y2="56152"/>
                        <a14:foregroundMark x1="20572" y1="56055" x2="20572" y2="56055"/>
                        <a14:foregroundMark x1="20462" y1="55664" x2="20462" y2="55664"/>
                        <a14:foregroundMark x1="21782" y1="55664" x2="21782" y2="55664"/>
                        <a14:foregroundMark x1="18812" y1="46191" x2="18812" y2="46191"/>
                        <a14:foregroundMark x1="18152" y1="45996" x2="18152" y2="45996"/>
                        <a14:foregroundMark x1="17162" y1="48047" x2="17162" y2="48047"/>
                        <a14:foregroundMark x1="14961" y1="47754" x2="14961" y2="47754"/>
                        <a14:foregroundMark x1="14961" y1="47559" x2="14961" y2="47168"/>
                        <a14:foregroundMark x1="15732" y1="45996" x2="18042" y2="46289"/>
                        <a14:foregroundMark x1="18042" y1="46289" x2="18042" y2="46777"/>
                        <a14:foregroundMark x1="15622" y1="46777" x2="15622" y2="46777"/>
                        <a14:foregroundMark x1="15292" y1="47070" x2="15292" y2="47070"/>
                        <a14:foregroundMark x1="14961" y1="46777" x2="14961" y2="46777"/>
                        <a14:foregroundMark x1="15072" y1="46484" x2="15072" y2="46484"/>
                        <a14:foregroundMark x1="15072" y1="46484" x2="15072" y2="46484"/>
                        <a14:foregroundMark x1="15402" y1="45703" x2="15402" y2="45703"/>
                        <a14:foregroundMark x1="15622" y1="45703" x2="15622" y2="45703"/>
                        <a14:foregroundMark x1="16282" y1="45410" x2="16282" y2="45410"/>
                        <a14:foregroundMark x1="16942" y1="45410" x2="18042" y2="45605"/>
                        <a14:foregroundMark x1="18042" y1="45605" x2="18812" y2="45996"/>
                        <a14:foregroundMark x1="18812" y1="45996" x2="18812" y2="45996"/>
                        <a14:foregroundMark x1="19472" y1="46777" x2="19472" y2="46777"/>
                        <a14:foregroundMark x1="19472" y1="47168" x2="19032" y2="47754"/>
                        <a14:foregroundMark x1="16722" y1="48047" x2="16722" y2="48047"/>
                        <a14:foregroundMark x1="17052" y1="48340" x2="17052" y2="48340"/>
                        <a14:foregroundMark x1="17052" y1="48438" x2="17052" y2="48438"/>
                        <a14:foregroundMark x1="17712" y1="48926" x2="19032" y2="49219"/>
                        <a14:foregroundMark x1="19142" y1="48730" x2="19142" y2="48730"/>
                        <a14:foregroundMark x1="14191" y1="47168" x2="18372" y2="47461"/>
                        <a14:foregroundMark x1="19912" y1="46777" x2="16612" y2="49023"/>
                        <a14:foregroundMark x1="17492" y1="45117" x2="14191" y2="45605"/>
                        <a14:foregroundMark x1="14191" y1="45605" x2="14301" y2="48633"/>
                        <a14:foregroundMark x1="15622" y1="38281" x2="11881" y2="39551"/>
                        <a14:foregroundMark x1="12541" y1="38379" x2="14741" y2="35449"/>
                        <a14:foregroundMark x1="12651" y1="27539" x2="12651" y2="27539"/>
                        <a14:foregroundMark x1="12651" y1="27539" x2="10781" y2="27051"/>
                        <a14:foregroundMark x1="12651" y1="24805" x2="12651" y2="24805"/>
                        <a14:foregroundMark x1="12651" y1="24805" x2="12321" y2="25977"/>
                        <a14:foregroundMark x1="12211" y1="23535" x2="10451" y2="27539"/>
                        <a14:foregroundMark x1="12651" y1="27344" x2="10451" y2="23242"/>
                        <a14:foregroundMark x1="6381" y1="25391" x2="6381" y2="25391"/>
                      </a14:backgroundRemoval>
                    </a14:imgEffect>
                  </a14:imgLayer>
                </a14:imgProps>
              </a:ext>
            </a:extLst>
          </a:blip>
          <a:srcRect l="21537" t="62977" r="68560" b="27555"/>
          <a:stretch/>
        </p:blipFill>
        <p:spPr>
          <a:xfrm>
            <a:off x="4345858" y="4395775"/>
            <a:ext cx="747252" cy="804732"/>
          </a:xfrm>
          <a:prstGeom prst="rect">
            <a:avLst/>
          </a:prstGeom>
        </p:spPr>
      </p:pic>
      <p:pic>
        <p:nvPicPr>
          <p:cNvPr id="28" name="Picture 27">
            <a:extLst>
              <a:ext uri="{FF2B5EF4-FFF2-40B4-BE49-F238E27FC236}">
                <a16:creationId xmlns:a16="http://schemas.microsoft.com/office/drawing/2014/main" id="{C430A5CF-B39E-3B46-AE57-8B4E14A535B0}"/>
              </a:ext>
            </a:extLst>
          </p:cNvPr>
          <p:cNvPicPr>
            <a:picLocks noChangeAspect="1"/>
          </p:cNvPicPr>
          <p:nvPr/>
        </p:nvPicPr>
        <p:blipFill rotWithShape="1">
          <a:blip r:embed="rId5">
            <a:extLst>
              <a:ext uri="{BEBA8EAE-BF5A-486C-A8C5-ECC9F3942E4B}">
                <a14:imgProps xmlns:a14="http://schemas.microsoft.com/office/drawing/2010/main">
                  <a14:imgLayer r:embed="rId4">
                    <a14:imgEffect>
                      <a14:backgroundRemoval t="9961" b="89941" l="6381" r="89989">
                        <a14:foregroundMark x1="26953" y1="68262" x2="25963" y2="68555"/>
                        <a14:foregroundMark x1="27723" y1="66992" x2="28053" y2="67676"/>
                        <a14:foregroundMark x1="24202" y1="68066" x2="24202" y2="68066"/>
                        <a14:foregroundMark x1="28163" y1="67480" x2="28163" y2="67480"/>
                        <a14:foregroundMark x1="26293" y1="69629" x2="26293" y2="69629"/>
                        <a14:foregroundMark x1="25633" y1="66504" x2="25633" y2="66504"/>
                        <a14:foregroundMark x1="26623" y1="66406" x2="26623" y2="66406"/>
                        <a14:foregroundMark x1="25743" y1="66699" x2="25743" y2="66699"/>
                        <a14:foregroundMark x1="20132" y1="56152" x2="20132" y2="56152"/>
                        <a14:foregroundMark x1="21232" y1="55762" x2="22112" y2="56738"/>
                        <a14:foregroundMark x1="22112" y1="58496" x2="22112" y2="58496"/>
                        <a14:foregroundMark x1="19472" y1="55469" x2="19472" y2="55469"/>
                        <a14:foregroundMark x1="22112" y1="56055" x2="22112" y2="56055"/>
                        <a14:foregroundMark x1="22112" y1="56055" x2="22112" y2="56055"/>
                        <a14:foregroundMark x1="19912" y1="57813" x2="19912" y2="57813"/>
                        <a14:foregroundMark x1="19362" y1="57813" x2="19362" y2="57813"/>
                        <a14:foregroundMark x1="19032" y1="56934" x2="19032" y2="56934"/>
                        <a14:foregroundMark x1="19472" y1="56641" x2="19472" y2="56641"/>
                        <a14:foregroundMark x1="19032" y1="56348" x2="19032" y2="56348"/>
                        <a14:foregroundMark x1="22112" y1="55957" x2="22112" y2="55957"/>
                        <a14:foregroundMark x1="22332" y1="57227" x2="22332" y2="57227"/>
                        <a14:foregroundMark x1="23322" y1="57910" x2="23322" y2="57910"/>
                        <a14:foregroundMark x1="21232" y1="58496" x2="21232" y2="58496"/>
                        <a14:foregroundMark x1="22662" y1="57324" x2="22662" y2="57324"/>
                        <a14:foregroundMark x1="23212" y1="57520" x2="23212" y2="57520"/>
                        <a14:foregroundMark x1="20462" y1="56152" x2="20462" y2="56152"/>
                        <a14:foregroundMark x1="20572" y1="56055" x2="20572" y2="56055"/>
                        <a14:foregroundMark x1="20462" y1="55664" x2="20462" y2="55664"/>
                        <a14:foregroundMark x1="21782" y1="55664" x2="21782" y2="55664"/>
                        <a14:foregroundMark x1="18812" y1="46191" x2="18812" y2="46191"/>
                        <a14:foregroundMark x1="18152" y1="45996" x2="18152" y2="45996"/>
                        <a14:foregroundMark x1="17162" y1="48047" x2="17162" y2="48047"/>
                        <a14:foregroundMark x1="14961" y1="47754" x2="14961" y2="47754"/>
                        <a14:foregroundMark x1="14961" y1="47559" x2="14961" y2="47168"/>
                        <a14:foregroundMark x1="15732" y1="45996" x2="18042" y2="46289"/>
                        <a14:foregroundMark x1="18042" y1="46289" x2="18042" y2="46777"/>
                        <a14:foregroundMark x1="15622" y1="46777" x2="15622" y2="46777"/>
                        <a14:foregroundMark x1="15292" y1="47070" x2="15292" y2="47070"/>
                        <a14:foregroundMark x1="14961" y1="46777" x2="14961" y2="46777"/>
                        <a14:foregroundMark x1="15072" y1="46484" x2="15072" y2="46484"/>
                        <a14:foregroundMark x1="15072" y1="46484" x2="15072" y2="46484"/>
                        <a14:foregroundMark x1="15402" y1="45703" x2="15402" y2="45703"/>
                        <a14:foregroundMark x1="15622" y1="45703" x2="15622" y2="45703"/>
                        <a14:foregroundMark x1="16282" y1="45410" x2="16282" y2="45410"/>
                        <a14:foregroundMark x1="16942" y1="45410" x2="18042" y2="45605"/>
                        <a14:foregroundMark x1="18042" y1="45605" x2="18812" y2="45996"/>
                        <a14:foregroundMark x1="18812" y1="45996" x2="18812" y2="45996"/>
                        <a14:foregroundMark x1="19472" y1="46777" x2="19472" y2="46777"/>
                        <a14:foregroundMark x1="19472" y1="47168" x2="19032" y2="47754"/>
                        <a14:foregroundMark x1="16722" y1="48047" x2="16722" y2="48047"/>
                        <a14:foregroundMark x1="17052" y1="48340" x2="17052" y2="48340"/>
                        <a14:foregroundMark x1="17052" y1="48438" x2="17052" y2="48438"/>
                        <a14:foregroundMark x1="17712" y1="48926" x2="19032" y2="49219"/>
                        <a14:foregroundMark x1="19142" y1="48730" x2="19142" y2="48730"/>
                        <a14:foregroundMark x1="14191" y1="47168" x2="18372" y2="47461"/>
                        <a14:foregroundMark x1="19912" y1="46777" x2="16612" y2="49023"/>
                        <a14:foregroundMark x1="17492" y1="45117" x2="14191" y2="45605"/>
                        <a14:foregroundMark x1="14191" y1="45605" x2="14301" y2="48633"/>
                        <a14:foregroundMark x1="15622" y1="38281" x2="11881" y2="39551"/>
                        <a14:foregroundMark x1="12541" y1="38379" x2="14741" y2="35449"/>
                        <a14:foregroundMark x1="12651" y1="27539" x2="12651" y2="27539"/>
                        <a14:foregroundMark x1="12651" y1="27539" x2="10781" y2="27051"/>
                        <a14:foregroundMark x1="12651" y1="24805" x2="12651" y2="24805"/>
                        <a14:foregroundMark x1="12651" y1="24805" x2="12321" y2="25977"/>
                        <a14:foregroundMark x1="12211" y1="23535" x2="10451" y2="27539"/>
                        <a14:foregroundMark x1="12651" y1="27344" x2="10451" y2="23242"/>
                        <a14:foregroundMark x1="6381" y1="25391" x2="6381" y2="25391"/>
                      </a14:backgroundRemoval>
                    </a14:imgEffect>
                  </a14:imgLayer>
                </a14:imgProps>
              </a:ext>
            </a:extLst>
          </a:blip>
          <a:srcRect l="16204" t="52832" r="72559" b="38039"/>
          <a:stretch/>
        </p:blipFill>
        <p:spPr>
          <a:xfrm>
            <a:off x="3647768" y="3706761"/>
            <a:ext cx="707923" cy="647930"/>
          </a:xfrm>
          <a:prstGeom prst="rect">
            <a:avLst/>
          </a:prstGeom>
        </p:spPr>
      </p:pic>
      <p:pic>
        <p:nvPicPr>
          <p:cNvPr id="29" name="Picture 28">
            <a:extLst>
              <a:ext uri="{FF2B5EF4-FFF2-40B4-BE49-F238E27FC236}">
                <a16:creationId xmlns:a16="http://schemas.microsoft.com/office/drawing/2014/main" id="{B793DF3D-FFD9-9586-6A10-097C730B8CCB}"/>
              </a:ext>
            </a:extLst>
          </p:cNvPr>
          <p:cNvPicPr>
            <a:picLocks noChangeAspect="1"/>
          </p:cNvPicPr>
          <p:nvPr/>
        </p:nvPicPr>
        <p:blipFill rotWithShape="1">
          <a:blip r:embed="rId5">
            <a:extLst>
              <a:ext uri="{BEBA8EAE-BF5A-486C-A8C5-ECC9F3942E4B}">
                <a14:imgProps xmlns:a14="http://schemas.microsoft.com/office/drawing/2010/main">
                  <a14:imgLayer r:embed="rId4">
                    <a14:imgEffect>
                      <a14:backgroundRemoval t="9961" b="89941" l="6381" r="89989">
                        <a14:foregroundMark x1="26953" y1="68262" x2="25963" y2="68555"/>
                        <a14:foregroundMark x1="27723" y1="66992" x2="28053" y2="67676"/>
                        <a14:foregroundMark x1="24202" y1="68066" x2="24202" y2="68066"/>
                        <a14:foregroundMark x1="28163" y1="67480" x2="28163" y2="67480"/>
                        <a14:foregroundMark x1="26293" y1="69629" x2="26293" y2="69629"/>
                        <a14:foregroundMark x1="25633" y1="66504" x2="25633" y2="66504"/>
                        <a14:foregroundMark x1="26623" y1="66406" x2="26623" y2="66406"/>
                        <a14:foregroundMark x1="25743" y1="66699" x2="25743" y2="66699"/>
                        <a14:foregroundMark x1="20132" y1="56152" x2="20132" y2="56152"/>
                        <a14:foregroundMark x1="21232" y1="55762" x2="22112" y2="56738"/>
                        <a14:foregroundMark x1="22112" y1="58496" x2="22112" y2="58496"/>
                        <a14:foregroundMark x1="19472" y1="55469" x2="19472" y2="55469"/>
                        <a14:foregroundMark x1="22112" y1="56055" x2="22112" y2="56055"/>
                        <a14:foregroundMark x1="22112" y1="56055" x2="22112" y2="56055"/>
                        <a14:foregroundMark x1="19912" y1="57813" x2="19912" y2="57813"/>
                        <a14:foregroundMark x1="19362" y1="57813" x2="19362" y2="57813"/>
                        <a14:foregroundMark x1="19032" y1="56934" x2="19032" y2="56934"/>
                        <a14:foregroundMark x1="19472" y1="56641" x2="19472" y2="56641"/>
                        <a14:foregroundMark x1="19032" y1="56348" x2="19032" y2="56348"/>
                        <a14:foregroundMark x1="22112" y1="55957" x2="22112" y2="55957"/>
                        <a14:foregroundMark x1="22332" y1="57227" x2="22332" y2="57227"/>
                        <a14:foregroundMark x1="23322" y1="57910" x2="23322" y2="57910"/>
                        <a14:foregroundMark x1="21232" y1="58496" x2="21232" y2="58496"/>
                        <a14:foregroundMark x1="22662" y1="57324" x2="22662" y2="57324"/>
                        <a14:foregroundMark x1="23212" y1="57520" x2="23212" y2="57520"/>
                        <a14:foregroundMark x1="20462" y1="56152" x2="20462" y2="56152"/>
                        <a14:foregroundMark x1="20572" y1="56055" x2="20572" y2="56055"/>
                        <a14:foregroundMark x1="20462" y1="55664" x2="20462" y2="55664"/>
                        <a14:foregroundMark x1="21782" y1="55664" x2="21782" y2="55664"/>
                        <a14:foregroundMark x1="18812" y1="46191" x2="18812" y2="46191"/>
                        <a14:foregroundMark x1="18152" y1="45996" x2="18152" y2="45996"/>
                        <a14:foregroundMark x1="17162" y1="48047" x2="17162" y2="48047"/>
                        <a14:foregroundMark x1="14961" y1="47754" x2="14961" y2="47754"/>
                        <a14:foregroundMark x1="14961" y1="47559" x2="14961" y2="47168"/>
                        <a14:foregroundMark x1="15732" y1="45996" x2="18042" y2="46289"/>
                        <a14:foregroundMark x1="18042" y1="46289" x2="18042" y2="46777"/>
                        <a14:foregroundMark x1="15622" y1="46777" x2="15622" y2="46777"/>
                        <a14:foregroundMark x1="15292" y1="47070" x2="15292" y2="47070"/>
                        <a14:foregroundMark x1="14961" y1="46777" x2="14961" y2="46777"/>
                        <a14:foregroundMark x1="15072" y1="46484" x2="15072" y2="46484"/>
                        <a14:foregroundMark x1="15072" y1="46484" x2="15072" y2="46484"/>
                        <a14:foregroundMark x1="15402" y1="45703" x2="15402" y2="45703"/>
                        <a14:foregroundMark x1="15622" y1="45703" x2="15622" y2="45703"/>
                        <a14:foregroundMark x1="16282" y1="45410" x2="16282" y2="45410"/>
                        <a14:foregroundMark x1="16942" y1="45410" x2="18042" y2="45605"/>
                        <a14:foregroundMark x1="18042" y1="45605" x2="18812" y2="45996"/>
                        <a14:foregroundMark x1="18812" y1="45996" x2="18812" y2="45996"/>
                        <a14:foregroundMark x1="19472" y1="46777" x2="19472" y2="46777"/>
                        <a14:foregroundMark x1="19472" y1="47168" x2="19032" y2="47754"/>
                        <a14:foregroundMark x1="16722" y1="48047" x2="16722" y2="48047"/>
                        <a14:foregroundMark x1="17052" y1="48340" x2="17052" y2="48340"/>
                        <a14:foregroundMark x1="17052" y1="48438" x2="17052" y2="48438"/>
                        <a14:foregroundMark x1="17712" y1="48926" x2="19032" y2="49219"/>
                        <a14:foregroundMark x1="19142" y1="48730" x2="19142" y2="48730"/>
                        <a14:foregroundMark x1="14191" y1="47168" x2="18372" y2="47461"/>
                        <a14:foregroundMark x1="19912" y1="46777" x2="16612" y2="49023"/>
                        <a14:foregroundMark x1="17492" y1="45117" x2="14191" y2="45605"/>
                        <a14:foregroundMark x1="14191" y1="45605" x2="14301" y2="48633"/>
                        <a14:foregroundMark x1="15622" y1="38281" x2="11881" y2="39551"/>
                        <a14:foregroundMark x1="12541" y1="38379" x2="14741" y2="35449"/>
                        <a14:foregroundMark x1="12651" y1="27539" x2="12651" y2="27539"/>
                        <a14:foregroundMark x1="12651" y1="27539" x2="10781" y2="27051"/>
                        <a14:foregroundMark x1="12651" y1="24805" x2="12651" y2="24805"/>
                        <a14:foregroundMark x1="12651" y1="24805" x2="12321" y2="25977"/>
                        <a14:foregroundMark x1="12211" y1="23535" x2="10451" y2="27539"/>
                        <a14:foregroundMark x1="12651" y1="27344" x2="10451" y2="23242"/>
                        <a14:foregroundMark x1="6381" y1="25391" x2="6381" y2="25391"/>
                      </a14:backgroundRemoval>
                    </a14:imgEffect>
                  </a14:imgLayer>
                </a14:imgProps>
              </a:ext>
            </a:extLst>
          </a:blip>
          <a:srcRect l="9157" t="41674" r="76369" b="49027"/>
          <a:stretch/>
        </p:blipFill>
        <p:spPr>
          <a:xfrm>
            <a:off x="2733367" y="2939846"/>
            <a:ext cx="937460" cy="678426"/>
          </a:xfrm>
          <a:prstGeom prst="rect">
            <a:avLst/>
          </a:prstGeom>
        </p:spPr>
      </p:pic>
      <p:pic>
        <p:nvPicPr>
          <p:cNvPr id="30" name="Picture 29">
            <a:extLst>
              <a:ext uri="{FF2B5EF4-FFF2-40B4-BE49-F238E27FC236}">
                <a16:creationId xmlns:a16="http://schemas.microsoft.com/office/drawing/2014/main" id="{78604CB0-2053-7A0B-0CDE-9082C24A9C0C}"/>
              </a:ext>
            </a:extLst>
          </p:cNvPr>
          <p:cNvPicPr>
            <a:picLocks noChangeAspect="1"/>
          </p:cNvPicPr>
          <p:nvPr/>
        </p:nvPicPr>
        <p:blipFill rotWithShape="1">
          <a:blip r:embed="rId5">
            <a:extLst>
              <a:ext uri="{BEBA8EAE-BF5A-486C-A8C5-ECC9F3942E4B}">
                <a14:imgProps xmlns:a14="http://schemas.microsoft.com/office/drawing/2010/main">
                  <a14:imgLayer r:embed="rId4">
                    <a14:imgEffect>
                      <a14:backgroundRemoval t="9961" b="89941" l="6381" r="89989">
                        <a14:foregroundMark x1="26953" y1="68262" x2="25963" y2="68555"/>
                        <a14:foregroundMark x1="27723" y1="66992" x2="28053" y2="67676"/>
                        <a14:foregroundMark x1="24202" y1="68066" x2="24202" y2="68066"/>
                        <a14:foregroundMark x1="28163" y1="67480" x2="28163" y2="67480"/>
                        <a14:foregroundMark x1="26293" y1="69629" x2="26293" y2="69629"/>
                        <a14:foregroundMark x1="25633" y1="66504" x2="25633" y2="66504"/>
                        <a14:foregroundMark x1="26623" y1="66406" x2="26623" y2="66406"/>
                        <a14:foregroundMark x1="25743" y1="66699" x2="25743" y2="66699"/>
                        <a14:foregroundMark x1="20132" y1="56152" x2="20132" y2="56152"/>
                        <a14:foregroundMark x1="21232" y1="55762" x2="22112" y2="56738"/>
                        <a14:foregroundMark x1="22112" y1="58496" x2="22112" y2="58496"/>
                        <a14:foregroundMark x1="19472" y1="55469" x2="19472" y2="55469"/>
                        <a14:foregroundMark x1="22112" y1="56055" x2="22112" y2="56055"/>
                        <a14:foregroundMark x1="22112" y1="56055" x2="22112" y2="56055"/>
                        <a14:foregroundMark x1="19912" y1="57813" x2="19912" y2="57813"/>
                        <a14:foregroundMark x1="19362" y1="57813" x2="19362" y2="57813"/>
                        <a14:foregroundMark x1="19032" y1="56934" x2="19032" y2="56934"/>
                        <a14:foregroundMark x1="19472" y1="56641" x2="19472" y2="56641"/>
                        <a14:foregroundMark x1="19032" y1="56348" x2="19032" y2="56348"/>
                        <a14:foregroundMark x1="22112" y1="55957" x2="22112" y2="55957"/>
                        <a14:foregroundMark x1="22332" y1="57227" x2="22332" y2="57227"/>
                        <a14:foregroundMark x1="23322" y1="57910" x2="23322" y2="57910"/>
                        <a14:foregroundMark x1="21232" y1="58496" x2="21232" y2="58496"/>
                        <a14:foregroundMark x1="22662" y1="57324" x2="22662" y2="57324"/>
                        <a14:foregroundMark x1="23212" y1="57520" x2="23212" y2="57520"/>
                        <a14:foregroundMark x1="20462" y1="56152" x2="20462" y2="56152"/>
                        <a14:foregroundMark x1="20572" y1="56055" x2="20572" y2="56055"/>
                        <a14:foregroundMark x1="20462" y1="55664" x2="20462" y2="55664"/>
                        <a14:foregroundMark x1="21782" y1="55664" x2="21782" y2="55664"/>
                        <a14:foregroundMark x1="18812" y1="46191" x2="18812" y2="46191"/>
                        <a14:foregroundMark x1="18152" y1="45996" x2="18152" y2="45996"/>
                        <a14:foregroundMark x1="17162" y1="48047" x2="17162" y2="48047"/>
                        <a14:foregroundMark x1="14961" y1="47754" x2="14961" y2="47754"/>
                        <a14:foregroundMark x1="14961" y1="47559" x2="14961" y2="47168"/>
                        <a14:foregroundMark x1="15732" y1="45996" x2="18042" y2="46289"/>
                        <a14:foregroundMark x1="18042" y1="46289" x2="18042" y2="46777"/>
                        <a14:foregroundMark x1="15622" y1="46777" x2="15622" y2="46777"/>
                        <a14:foregroundMark x1="15292" y1="47070" x2="15292" y2="47070"/>
                        <a14:foregroundMark x1="14961" y1="46777" x2="14961" y2="46777"/>
                        <a14:foregroundMark x1="15072" y1="46484" x2="15072" y2="46484"/>
                        <a14:foregroundMark x1="15072" y1="46484" x2="15072" y2="46484"/>
                        <a14:foregroundMark x1="15402" y1="45703" x2="15402" y2="45703"/>
                        <a14:foregroundMark x1="15622" y1="45703" x2="15622" y2="45703"/>
                        <a14:foregroundMark x1="16282" y1="45410" x2="16282" y2="45410"/>
                        <a14:foregroundMark x1="16942" y1="45410" x2="18042" y2="45605"/>
                        <a14:foregroundMark x1="18042" y1="45605" x2="18812" y2="45996"/>
                        <a14:foregroundMark x1="18812" y1="45996" x2="18812" y2="45996"/>
                        <a14:foregroundMark x1="19472" y1="46777" x2="19472" y2="46777"/>
                        <a14:foregroundMark x1="19472" y1="47168" x2="19032" y2="47754"/>
                        <a14:foregroundMark x1="16722" y1="48047" x2="16722" y2="48047"/>
                        <a14:foregroundMark x1="17052" y1="48340" x2="17052" y2="48340"/>
                        <a14:foregroundMark x1="17052" y1="48438" x2="17052" y2="48438"/>
                        <a14:foregroundMark x1="17712" y1="48926" x2="19032" y2="49219"/>
                        <a14:foregroundMark x1="19142" y1="48730" x2="19142" y2="48730"/>
                        <a14:foregroundMark x1="14191" y1="47168" x2="18372" y2="47461"/>
                        <a14:foregroundMark x1="19912" y1="46777" x2="16612" y2="49023"/>
                        <a14:foregroundMark x1="17492" y1="45117" x2="14191" y2="45605"/>
                        <a14:foregroundMark x1="14191" y1="45605" x2="14301" y2="48633"/>
                        <a14:foregroundMark x1="15622" y1="38281" x2="11881" y2="39551"/>
                        <a14:foregroundMark x1="12541" y1="38379" x2="14741" y2="35449"/>
                        <a14:foregroundMark x1="12651" y1="27539" x2="12651" y2="27539"/>
                        <a14:foregroundMark x1="12651" y1="27539" x2="10781" y2="27051"/>
                        <a14:foregroundMark x1="12651" y1="24805" x2="12651" y2="24805"/>
                        <a14:foregroundMark x1="12651" y1="24805" x2="12321" y2="25977"/>
                        <a14:foregroundMark x1="12211" y1="23535" x2="10451" y2="27539"/>
                        <a14:foregroundMark x1="12651" y1="27344" x2="10451" y2="23242"/>
                        <a14:foregroundMark x1="6381" y1="25391" x2="6381" y2="25391"/>
                      </a14:backgroundRemoval>
                    </a14:imgEffect>
                  </a14:imgLayer>
                </a14:imgProps>
              </a:ext>
            </a:extLst>
          </a:blip>
          <a:srcRect l="7253" t="29586" r="79796" b="57481"/>
          <a:stretch/>
        </p:blipFill>
        <p:spPr>
          <a:xfrm>
            <a:off x="2129230" y="2099186"/>
            <a:ext cx="790951" cy="889820"/>
          </a:xfrm>
          <a:prstGeom prst="rect">
            <a:avLst/>
          </a:prstGeom>
        </p:spPr>
      </p:pic>
      <p:pic>
        <p:nvPicPr>
          <p:cNvPr id="31" name="Picture 30">
            <a:extLst>
              <a:ext uri="{FF2B5EF4-FFF2-40B4-BE49-F238E27FC236}">
                <a16:creationId xmlns:a16="http://schemas.microsoft.com/office/drawing/2014/main" id="{62AA0E96-6787-E12F-4D0B-2A45AB1212F4}"/>
              </a:ext>
            </a:extLst>
          </p:cNvPr>
          <p:cNvPicPr>
            <a:picLocks noChangeAspect="1"/>
          </p:cNvPicPr>
          <p:nvPr/>
        </p:nvPicPr>
        <p:blipFill rotWithShape="1">
          <a:blip r:embed="rId5">
            <a:extLst>
              <a:ext uri="{BEBA8EAE-BF5A-486C-A8C5-ECC9F3942E4B}">
                <a14:imgProps xmlns:a14="http://schemas.microsoft.com/office/drawing/2010/main">
                  <a14:imgLayer r:embed="rId4">
                    <a14:imgEffect>
                      <a14:backgroundRemoval t="9961" b="89941" l="6381" r="89989">
                        <a14:foregroundMark x1="26953" y1="68262" x2="25963" y2="68555"/>
                        <a14:foregroundMark x1="27723" y1="66992" x2="28053" y2="67676"/>
                        <a14:foregroundMark x1="24202" y1="68066" x2="24202" y2="68066"/>
                        <a14:foregroundMark x1="28163" y1="67480" x2="28163" y2="67480"/>
                        <a14:foregroundMark x1="26293" y1="69629" x2="26293" y2="69629"/>
                        <a14:foregroundMark x1="25633" y1="66504" x2="25633" y2="66504"/>
                        <a14:foregroundMark x1="26623" y1="66406" x2="26623" y2="66406"/>
                        <a14:foregroundMark x1="25743" y1="66699" x2="25743" y2="66699"/>
                        <a14:foregroundMark x1="20132" y1="56152" x2="20132" y2="56152"/>
                        <a14:foregroundMark x1="21232" y1="55762" x2="22112" y2="56738"/>
                        <a14:foregroundMark x1="22112" y1="58496" x2="22112" y2="58496"/>
                        <a14:foregroundMark x1="19472" y1="55469" x2="19472" y2="55469"/>
                        <a14:foregroundMark x1="22112" y1="56055" x2="22112" y2="56055"/>
                        <a14:foregroundMark x1="22112" y1="56055" x2="22112" y2="56055"/>
                        <a14:foregroundMark x1="19912" y1="57813" x2="19912" y2="57813"/>
                        <a14:foregroundMark x1="19362" y1="57813" x2="19362" y2="57813"/>
                        <a14:foregroundMark x1="19032" y1="56934" x2="19032" y2="56934"/>
                        <a14:foregroundMark x1="19472" y1="56641" x2="19472" y2="56641"/>
                        <a14:foregroundMark x1="19032" y1="56348" x2="19032" y2="56348"/>
                        <a14:foregroundMark x1="22112" y1="55957" x2="22112" y2="55957"/>
                        <a14:foregroundMark x1="22332" y1="57227" x2="22332" y2="57227"/>
                        <a14:foregroundMark x1="23322" y1="57910" x2="23322" y2="57910"/>
                        <a14:foregroundMark x1="21232" y1="58496" x2="21232" y2="58496"/>
                        <a14:foregroundMark x1="22662" y1="57324" x2="22662" y2="57324"/>
                        <a14:foregroundMark x1="23212" y1="57520" x2="23212" y2="57520"/>
                        <a14:foregroundMark x1="20462" y1="56152" x2="20462" y2="56152"/>
                        <a14:foregroundMark x1="20572" y1="56055" x2="20572" y2="56055"/>
                        <a14:foregroundMark x1="20462" y1="55664" x2="20462" y2="55664"/>
                        <a14:foregroundMark x1="21782" y1="55664" x2="21782" y2="55664"/>
                        <a14:foregroundMark x1="18812" y1="46191" x2="18812" y2="46191"/>
                        <a14:foregroundMark x1="18152" y1="45996" x2="18152" y2="45996"/>
                        <a14:foregroundMark x1="17162" y1="48047" x2="17162" y2="48047"/>
                        <a14:foregroundMark x1="14961" y1="47754" x2="14961" y2="47754"/>
                        <a14:foregroundMark x1="14961" y1="47559" x2="14961" y2="47168"/>
                        <a14:foregroundMark x1="15732" y1="45996" x2="18042" y2="46289"/>
                        <a14:foregroundMark x1="18042" y1="46289" x2="18042" y2="46777"/>
                        <a14:foregroundMark x1="15622" y1="46777" x2="15622" y2="46777"/>
                        <a14:foregroundMark x1="15292" y1="47070" x2="15292" y2="47070"/>
                        <a14:foregroundMark x1="14961" y1="46777" x2="14961" y2="46777"/>
                        <a14:foregroundMark x1="15072" y1="46484" x2="15072" y2="46484"/>
                        <a14:foregroundMark x1="15072" y1="46484" x2="15072" y2="46484"/>
                        <a14:foregroundMark x1="15402" y1="45703" x2="15402" y2="45703"/>
                        <a14:foregroundMark x1="15622" y1="45703" x2="15622" y2="45703"/>
                        <a14:foregroundMark x1="16282" y1="45410" x2="16282" y2="45410"/>
                        <a14:foregroundMark x1="16942" y1="45410" x2="18042" y2="45605"/>
                        <a14:foregroundMark x1="18042" y1="45605" x2="18812" y2="45996"/>
                        <a14:foregroundMark x1="18812" y1="45996" x2="18812" y2="45996"/>
                        <a14:foregroundMark x1="19472" y1="46777" x2="19472" y2="46777"/>
                        <a14:foregroundMark x1="19472" y1="47168" x2="19032" y2="47754"/>
                        <a14:foregroundMark x1="16722" y1="48047" x2="16722" y2="48047"/>
                        <a14:foregroundMark x1="17052" y1="48340" x2="17052" y2="48340"/>
                        <a14:foregroundMark x1="17052" y1="48438" x2="17052" y2="48438"/>
                        <a14:foregroundMark x1="17712" y1="48926" x2="19032" y2="49219"/>
                        <a14:foregroundMark x1="19142" y1="48730" x2="19142" y2="48730"/>
                        <a14:foregroundMark x1="14191" y1="47168" x2="18372" y2="47461"/>
                        <a14:foregroundMark x1="19912" y1="46777" x2="16612" y2="49023"/>
                        <a14:foregroundMark x1="17492" y1="45117" x2="14191" y2="45605"/>
                        <a14:foregroundMark x1="14191" y1="45605" x2="14301" y2="48633"/>
                        <a14:foregroundMark x1="15622" y1="38281" x2="11881" y2="39551"/>
                        <a14:foregroundMark x1="12541" y1="38379" x2="14741" y2="35449"/>
                        <a14:foregroundMark x1="12651" y1="27539" x2="12651" y2="27539"/>
                        <a14:foregroundMark x1="12651" y1="27539" x2="10781" y2="27051"/>
                        <a14:foregroundMark x1="12651" y1="24805" x2="12651" y2="24805"/>
                        <a14:foregroundMark x1="12651" y1="24805" x2="12321" y2="25977"/>
                        <a14:foregroundMark x1="12211" y1="23535" x2="10451" y2="27539"/>
                        <a14:foregroundMark x1="12651" y1="27344" x2="10451" y2="23242"/>
                        <a14:foregroundMark x1="6381" y1="25391" x2="6381" y2="25391"/>
                      </a14:backgroundRemoval>
                    </a14:imgEffect>
                  </a14:imgLayer>
                </a14:imgProps>
              </a:ext>
            </a:extLst>
          </a:blip>
          <a:srcRect l="4111" t="20794" r="84271" b="69908"/>
          <a:stretch/>
        </p:blipFill>
        <p:spPr>
          <a:xfrm>
            <a:off x="1376516" y="1396180"/>
            <a:ext cx="771442" cy="725652"/>
          </a:xfrm>
          <a:prstGeom prst="rect">
            <a:avLst/>
          </a:prstGeom>
        </p:spPr>
      </p:pic>
    </p:spTree>
    <p:extLst>
      <p:ext uri="{BB962C8B-B14F-4D97-AF65-F5344CB8AC3E}">
        <p14:creationId xmlns:p14="http://schemas.microsoft.com/office/powerpoint/2010/main" val="39853022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5A855F8-31A7-8766-94AD-FB29B00AC4A0}"/>
              </a:ext>
            </a:extLst>
          </p:cNvPr>
          <p:cNvSpPr/>
          <p:nvPr/>
        </p:nvSpPr>
        <p:spPr>
          <a:xfrm>
            <a:off x="0" y="1052052"/>
            <a:ext cx="12192000" cy="5805948"/>
          </a:xfrm>
          <a:prstGeom prst="rect">
            <a:avLst/>
          </a:prstGeom>
          <a:solidFill>
            <a:srgbClr val="9E7D6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5" name="Picture 4">
            <a:extLst>
              <a:ext uri="{FF2B5EF4-FFF2-40B4-BE49-F238E27FC236}">
                <a16:creationId xmlns:a16="http://schemas.microsoft.com/office/drawing/2014/main" id="{11891C52-A92F-D65B-4E9A-99087A889825}"/>
              </a:ext>
            </a:extLst>
          </p:cNvPr>
          <p:cNvPicPr>
            <a:picLocks noChangeAspect="1"/>
          </p:cNvPicPr>
          <p:nvPr/>
        </p:nvPicPr>
        <p:blipFill>
          <a:blip r:embed="rId2"/>
          <a:stretch>
            <a:fillRect/>
          </a:stretch>
        </p:blipFill>
        <p:spPr>
          <a:xfrm>
            <a:off x="1827683" y="901204"/>
            <a:ext cx="8160619" cy="1438873"/>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7D5CE547-33AF-ECC6-F93E-B2AFA50740E4}"/>
              </a:ext>
            </a:extLst>
          </p:cNvPr>
          <p:cNvPicPr>
            <a:picLocks noChangeAspect="1"/>
          </p:cNvPicPr>
          <p:nvPr/>
        </p:nvPicPr>
        <p:blipFill>
          <a:blip r:embed="rId3"/>
          <a:stretch>
            <a:fillRect/>
          </a:stretch>
        </p:blipFill>
        <p:spPr>
          <a:xfrm>
            <a:off x="816239" y="2630325"/>
            <a:ext cx="4778154" cy="4016088"/>
          </a:xfrm>
          <a:prstGeom prst="rect">
            <a:avLst/>
          </a:prstGeom>
          <a:ln>
            <a:noFill/>
          </a:ln>
          <a:effectLst>
            <a:outerShdw blurRad="292100" dist="139700" dir="2700000" algn="tl" rotWithShape="0">
              <a:srgbClr val="333333">
                <a:alpha val="65000"/>
              </a:srgbClr>
            </a:outerShdw>
          </a:effectLst>
        </p:spPr>
      </p:pic>
      <p:sp>
        <p:nvSpPr>
          <p:cNvPr id="9" name="Rectangle 8">
            <a:extLst>
              <a:ext uri="{FF2B5EF4-FFF2-40B4-BE49-F238E27FC236}">
                <a16:creationId xmlns:a16="http://schemas.microsoft.com/office/drawing/2014/main" id="{0ED2322B-834E-3B0E-206A-297A901B6DBA}"/>
              </a:ext>
            </a:extLst>
          </p:cNvPr>
          <p:cNvSpPr/>
          <p:nvPr/>
        </p:nvSpPr>
        <p:spPr>
          <a:xfrm>
            <a:off x="2827350" y="0"/>
            <a:ext cx="6104685" cy="923330"/>
          </a:xfrm>
          <a:prstGeom prst="rect">
            <a:avLst/>
          </a:prstGeom>
          <a:noFill/>
        </p:spPr>
        <p:txBody>
          <a:bodyPr wrap="none" lIns="91440" tIns="45720" rIns="91440" bIns="45720">
            <a:spAutoFit/>
          </a:bodyPr>
          <a:lstStyle/>
          <a:p>
            <a:pPr algn="ctr"/>
            <a:r>
              <a:rPr lang="en-US" sz="5400" b="1" cap="none" spc="0" dirty="0">
                <a:ln w="0"/>
                <a:solidFill>
                  <a:schemeClr val="accent2">
                    <a:lumMod val="75000"/>
                  </a:schemeClr>
                </a:solidFill>
                <a:effectLst>
                  <a:outerShdw blurRad="38100" dist="19050" dir="2700000" algn="tl" rotWithShape="0">
                    <a:schemeClr val="dk1">
                      <a:alpha val="40000"/>
                    </a:schemeClr>
                  </a:outerShdw>
                </a:effectLst>
              </a:rPr>
              <a:t>CONFUSION MATRIX</a:t>
            </a:r>
          </a:p>
        </p:txBody>
      </p:sp>
      <p:pic>
        <p:nvPicPr>
          <p:cNvPr id="11" name="Picture 10">
            <a:extLst>
              <a:ext uri="{FF2B5EF4-FFF2-40B4-BE49-F238E27FC236}">
                <a16:creationId xmlns:a16="http://schemas.microsoft.com/office/drawing/2014/main" id="{9312CF17-35A8-9793-635F-780080ED1225}"/>
              </a:ext>
            </a:extLst>
          </p:cNvPr>
          <p:cNvPicPr>
            <a:picLocks noChangeAspect="1"/>
          </p:cNvPicPr>
          <p:nvPr/>
        </p:nvPicPr>
        <p:blipFill>
          <a:blip r:embed="rId4"/>
          <a:stretch>
            <a:fillRect/>
          </a:stretch>
        </p:blipFill>
        <p:spPr>
          <a:xfrm>
            <a:off x="6043537" y="3401961"/>
            <a:ext cx="5993976" cy="228547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82887346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peech Bubble: Rectangle 4">
            <a:extLst>
              <a:ext uri="{FF2B5EF4-FFF2-40B4-BE49-F238E27FC236}">
                <a16:creationId xmlns:a16="http://schemas.microsoft.com/office/drawing/2014/main" id="{95032366-70A9-C801-7FBC-6898930ED565}"/>
              </a:ext>
            </a:extLst>
          </p:cNvPr>
          <p:cNvSpPr/>
          <p:nvPr/>
        </p:nvSpPr>
        <p:spPr>
          <a:xfrm flipH="1">
            <a:off x="1946785" y="1081547"/>
            <a:ext cx="8691717" cy="4857137"/>
          </a:xfrm>
          <a:prstGeom prst="wedgeRectCallout">
            <a:avLst/>
          </a:prstGeom>
          <a:solidFill>
            <a:srgbClr val="B98D8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rPr>
              <a:t>Upper-left quadrant displays the number of 0-0: True negatives.</a:t>
            </a:r>
          </a:p>
          <a:p>
            <a:pPr algn="ctr"/>
            <a:r>
              <a:rPr lang="en-US" sz="1600" b="1" dirty="0">
                <a:solidFill>
                  <a:schemeClr val="bg1"/>
                </a:solidFill>
              </a:rPr>
              <a:t>Upper-right quadrant displays the number of 0-1: False positives.</a:t>
            </a:r>
          </a:p>
          <a:p>
            <a:pPr algn="ctr"/>
            <a:r>
              <a:rPr lang="en-US" sz="1600" b="1" dirty="0">
                <a:solidFill>
                  <a:schemeClr val="bg1"/>
                </a:solidFill>
              </a:rPr>
              <a:t>Bottom-left quadrant displays the number of 1-0: False negatives.</a:t>
            </a:r>
          </a:p>
          <a:p>
            <a:pPr algn="ctr"/>
            <a:r>
              <a:rPr lang="en-US" sz="1600" b="1" dirty="0">
                <a:solidFill>
                  <a:schemeClr val="bg1"/>
                </a:solidFill>
              </a:rPr>
              <a:t>Bottom-right quadrant displays the number of 1-1: True positives.</a:t>
            </a:r>
          </a:p>
          <a:p>
            <a:pPr algn="ctr"/>
            <a:endParaRPr lang="en-US" sz="1600" b="1" dirty="0">
              <a:solidFill>
                <a:schemeClr val="bg1"/>
              </a:solidFill>
            </a:endParaRPr>
          </a:p>
          <a:p>
            <a:pPr algn="ctr"/>
            <a:r>
              <a:rPr lang="en-US" sz="1600" b="1" dirty="0">
                <a:solidFill>
                  <a:schemeClr val="bg1"/>
                </a:solidFill>
              </a:rPr>
              <a:t>0-0: True negatives: The number of purchases that did NOT happen and the model accurately predicted "did NOT happen".</a:t>
            </a:r>
          </a:p>
          <a:p>
            <a:pPr algn="ctr"/>
            <a:endParaRPr lang="en-US" sz="1600" b="1" dirty="0">
              <a:solidFill>
                <a:schemeClr val="bg1"/>
              </a:solidFill>
            </a:endParaRPr>
          </a:p>
          <a:p>
            <a:pPr algn="ctr"/>
            <a:r>
              <a:rPr lang="en-US" sz="1600" b="1" dirty="0">
                <a:solidFill>
                  <a:schemeClr val="bg1"/>
                </a:solidFill>
              </a:rPr>
              <a:t>0-1: False positives: The number of purchases that did NOT happen and the model inaccurately predicted "did happen".</a:t>
            </a:r>
          </a:p>
          <a:p>
            <a:pPr algn="ctr"/>
            <a:endParaRPr lang="en-US" sz="1600" b="1" dirty="0">
              <a:solidFill>
                <a:schemeClr val="bg1"/>
              </a:solidFill>
            </a:endParaRPr>
          </a:p>
          <a:p>
            <a:pPr algn="ctr"/>
            <a:r>
              <a:rPr lang="en-US" sz="1600" b="1" dirty="0">
                <a:solidFill>
                  <a:schemeClr val="bg1"/>
                </a:solidFill>
              </a:rPr>
              <a:t>1-0: False negatives: The number of purchases that did happen and the model inaccurately predicted "did NOT happen".</a:t>
            </a:r>
          </a:p>
          <a:p>
            <a:pPr algn="ctr"/>
            <a:endParaRPr lang="en-US" sz="1600" b="1" dirty="0">
              <a:solidFill>
                <a:schemeClr val="bg1"/>
              </a:solidFill>
            </a:endParaRPr>
          </a:p>
          <a:p>
            <a:pPr algn="ctr"/>
            <a:r>
              <a:rPr lang="en-US" sz="1600" b="1" dirty="0">
                <a:solidFill>
                  <a:schemeClr val="bg1"/>
                </a:solidFill>
              </a:rPr>
              <a:t>1-1: True positives: The number of purchases that did happen and the model accurately predicted "did happen".</a:t>
            </a:r>
          </a:p>
          <a:p>
            <a:pPr algn="ctr"/>
            <a:endParaRPr lang="en-US" sz="1600" b="1" dirty="0">
              <a:solidFill>
                <a:schemeClr val="bg1"/>
              </a:solidFill>
            </a:endParaRPr>
          </a:p>
          <a:p>
            <a:pPr algn="ctr"/>
            <a:r>
              <a:rPr lang="en-US" sz="1600" b="1" dirty="0">
                <a:solidFill>
                  <a:schemeClr val="bg1"/>
                </a:solidFill>
              </a:rPr>
              <a:t>The Random Forest Model predicts more false negatives (20) than false positives (11), which means that more purchases may be identified as did not happened, while they are did. Regardless, this is a good model with strong scores.</a:t>
            </a:r>
            <a:endParaRPr lang="en-IN" sz="1600" b="1" dirty="0">
              <a:solidFill>
                <a:schemeClr val="bg1"/>
              </a:solidFill>
            </a:endParaRPr>
          </a:p>
        </p:txBody>
      </p:sp>
      <p:sp>
        <p:nvSpPr>
          <p:cNvPr id="6" name="Frame 5">
            <a:extLst>
              <a:ext uri="{FF2B5EF4-FFF2-40B4-BE49-F238E27FC236}">
                <a16:creationId xmlns:a16="http://schemas.microsoft.com/office/drawing/2014/main" id="{3DA4FBA4-5670-3619-3A6D-2B5743DCE730}"/>
              </a:ext>
            </a:extLst>
          </p:cNvPr>
          <p:cNvSpPr/>
          <p:nvPr/>
        </p:nvSpPr>
        <p:spPr>
          <a:xfrm>
            <a:off x="0" y="0"/>
            <a:ext cx="12192000" cy="6858000"/>
          </a:xfrm>
          <a:prstGeom prst="frame">
            <a:avLst>
              <a:gd name="adj1" fmla="val 4758"/>
            </a:avLst>
          </a:prstGeom>
          <a:solidFill>
            <a:srgbClr val="B98D8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rgbClr val="72584A"/>
              </a:solidFill>
            </a:endParaRPr>
          </a:p>
        </p:txBody>
      </p:sp>
      <p:sp>
        <p:nvSpPr>
          <p:cNvPr id="7" name="Rectangle 6">
            <a:extLst>
              <a:ext uri="{FF2B5EF4-FFF2-40B4-BE49-F238E27FC236}">
                <a16:creationId xmlns:a16="http://schemas.microsoft.com/office/drawing/2014/main" id="{55B97227-E730-A9CF-851B-328FA2E763E5}"/>
              </a:ext>
            </a:extLst>
          </p:cNvPr>
          <p:cNvSpPr/>
          <p:nvPr/>
        </p:nvSpPr>
        <p:spPr>
          <a:xfrm>
            <a:off x="2007305" y="342121"/>
            <a:ext cx="8275727" cy="769441"/>
          </a:xfrm>
          <a:prstGeom prst="rect">
            <a:avLst/>
          </a:prstGeom>
          <a:noFill/>
        </p:spPr>
        <p:txBody>
          <a:bodyPr wrap="none" lIns="91440" tIns="45720" rIns="91440" bIns="45720">
            <a:spAutoFit/>
          </a:bodyPr>
          <a:lstStyle/>
          <a:p>
            <a:pPr algn="ctr"/>
            <a:r>
              <a:rPr lang="en-US" sz="4400" b="1" cap="none" spc="0" dirty="0">
                <a:ln w="22225">
                  <a:solidFill>
                    <a:schemeClr val="bg2"/>
                  </a:solidFill>
                  <a:prstDash val="solid"/>
                </a:ln>
                <a:solidFill>
                  <a:srgbClr val="72584A"/>
                </a:solidFill>
                <a:effectLst/>
              </a:rPr>
              <a:t>CONFUSION MATRIX DESCRIPTION</a:t>
            </a:r>
          </a:p>
        </p:txBody>
      </p:sp>
    </p:spTree>
    <p:extLst>
      <p:ext uri="{BB962C8B-B14F-4D97-AF65-F5344CB8AC3E}">
        <p14:creationId xmlns:p14="http://schemas.microsoft.com/office/powerpoint/2010/main" val="78347336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924ECDB-907F-60EA-7DD7-0E9490B4B2D9}"/>
              </a:ext>
            </a:extLst>
          </p:cNvPr>
          <p:cNvPicPr>
            <a:picLocks noChangeAspect="1"/>
          </p:cNvPicPr>
          <p:nvPr/>
        </p:nvPicPr>
        <p:blipFill>
          <a:blip r:embed="rId2"/>
          <a:stretch>
            <a:fillRect/>
          </a:stretch>
        </p:blipFill>
        <p:spPr>
          <a:xfrm>
            <a:off x="0" y="0"/>
            <a:ext cx="12192000" cy="6858000"/>
          </a:xfrm>
          <a:prstGeom prst="rect">
            <a:avLst/>
          </a:prstGeom>
        </p:spPr>
      </p:pic>
      <p:sp>
        <p:nvSpPr>
          <p:cNvPr id="5" name="TextBox 4">
            <a:extLst>
              <a:ext uri="{FF2B5EF4-FFF2-40B4-BE49-F238E27FC236}">
                <a16:creationId xmlns:a16="http://schemas.microsoft.com/office/drawing/2014/main" id="{AA9ECFD1-D840-5C32-0AAD-B37C47F7A40A}"/>
              </a:ext>
            </a:extLst>
          </p:cNvPr>
          <p:cNvSpPr txBox="1"/>
          <p:nvPr/>
        </p:nvSpPr>
        <p:spPr>
          <a:xfrm>
            <a:off x="3854247" y="5934670"/>
            <a:ext cx="5329084" cy="923330"/>
          </a:xfrm>
          <a:prstGeom prst="rect">
            <a:avLst/>
          </a:prstGeom>
          <a:noFill/>
        </p:spPr>
        <p:txBody>
          <a:bodyPr wrap="square" rtlCol="0">
            <a:spAutoFit/>
          </a:bodyPr>
          <a:lstStyle/>
          <a:p>
            <a:r>
              <a:rPr lang="en-US" dirty="0"/>
              <a:t>Mail :       </a:t>
            </a:r>
            <a:r>
              <a:rPr lang="en-US" dirty="0">
                <a:hlinkClick r:id="rId3"/>
              </a:rPr>
              <a:t>ishikajain2032@gmail.com</a:t>
            </a:r>
            <a:endParaRPr lang="en-US" dirty="0"/>
          </a:p>
          <a:p>
            <a:r>
              <a:rPr lang="en-US" dirty="0"/>
              <a:t>LinkedIn: </a:t>
            </a:r>
            <a:r>
              <a:rPr lang="en-US" dirty="0">
                <a:hlinkClick r:id="rId4"/>
              </a:rPr>
              <a:t>https://www.linkedin.com/in/ishikajain2/</a:t>
            </a:r>
            <a:endParaRPr lang="en-US" dirty="0"/>
          </a:p>
          <a:p>
            <a:endParaRPr lang="en-US" dirty="0"/>
          </a:p>
        </p:txBody>
      </p:sp>
      <p:sp>
        <p:nvSpPr>
          <p:cNvPr id="6" name="TextBox 5">
            <a:extLst>
              <a:ext uri="{FF2B5EF4-FFF2-40B4-BE49-F238E27FC236}">
                <a16:creationId xmlns:a16="http://schemas.microsoft.com/office/drawing/2014/main" id="{09C83F39-33D8-BC52-1BF6-DB8E598DE03E}"/>
              </a:ext>
            </a:extLst>
          </p:cNvPr>
          <p:cNvSpPr txBox="1"/>
          <p:nvPr/>
        </p:nvSpPr>
        <p:spPr>
          <a:xfrm>
            <a:off x="4611329" y="4965291"/>
            <a:ext cx="2762865" cy="830997"/>
          </a:xfrm>
          <a:prstGeom prst="rect">
            <a:avLst/>
          </a:prstGeom>
          <a:noFill/>
        </p:spPr>
        <p:txBody>
          <a:bodyPr wrap="square" rtlCol="0">
            <a:spAutoFit/>
          </a:bodyPr>
          <a:lstStyle/>
          <a:p>
            <a:pPr algn="ctr"/>
            <a:r>
              <a:rPr lang="en-US" sz="2400" b="1" dirty="0">
                <a:solidFill>
                  <a:srgbClr val="72584A"/>
                </a:solidFill>
              </a:rPr>
              <a:t>ISHIKA JAIN</a:t>
            </a:r>
          </a:p>
          <a:p>
            <a:pPr algn="ctr"/>
            <a:r>
              <a:rPr lang="en-US" sz="2400" b="1" dirty="0">
                <a:solidFill>
                  <a:srgbClr val="72584A"/>
                </a:solidFill>
              </a:rPr>
              <a:t>DATA ANALYST</a:t>
            </a:r>
            <a:endParaRPr lang="en-IN" sz="2400" b="1" dirty="0">
              <a:solidFill>
                <a:srgbClr val="72584A"/>
              </a:solidFill>
            </a:endParaRPr>
          </a:p>
        </p:txBody>
      </p:sp>
    </p:spTree>
    <p:extLst>
      <p:ext uri="{BB962C8B-B14F-4D97-AF65-F5344CB8AC3E}">
        <p14:creationId xmlns:p14="http://schemas.microsoft.com/office/powerpoint/2010/main" val="42045232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D4208-D036-FF21-1D04-428223CF4802}"/>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4FBF36B8-C8F8-7D91-4196-39546740C40C}"/>
              </a:ext>
            </a:extLst>
          </p:cNvPr>
          <p:cNvSpPr>
            <a:spLocks noGrp="1"/>
          </p:cNvSpPr>
          <p:nvPr>
            <p:ph idx="1"/>
          </p:nvPr>
        </p:nvSpPr>
        <p:spPr/>
        <p:txBody>
          <a:bodyPr/>
          <a:lstStyle/>
          <a:p>
            <a:endParaRPr lang="en-IN"/>
          </a:p>
        </p:txBody>
      </p:sp>
      <p:sp>
        <p:nvSpPr>
          <p:cNvPr id="4" name="Rectangle 3">
            <a:extLst>
              <a:ext uri="{FF2B5EF4-FFF2-40B4-BE49-F238E27FC236}">
                <a16:creationId xmlns:a16="http://schemas.microsoft.com/office/drawing/2014/main" id="{6DC629E5-8A1F-7028-9C47-93E3216E953C}"/>
              </a:ext>
            </a:extLst>
          </p:cNvPr>
          <p:cNvSpPr/>
          <p:nvPr/>
        </p:nvSpPr>
        <p:spPr>
          <a:xfrm>
            <a:off x="255639" y="167148"/>
            <a:ext cx="11749548" cy="6508955"/>
          </a:xfrm>
          <a:prstGeom prst="rect">
            <a:avLst/>
          </a:prstGeom>
          <a:solidFill>
            <a:srgbClr val="FBE7D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Picture 11">
            <a:extLst>
              <a:ext uri="{FF2B5EF4-FFF2-40B4-BE49-F238E27FC236}">
                <a16:creationId xmlns:a16="http://schemas.microsoft.com/office/drawing/2014/main" id="{BAED6A8F-C2E6-C431-59EF-4B781152AD65}"/>
              </a:ext>
            </a:extLst>
          </p:cNvPr>
          <p:cNvPicPr>
            <a:picLocks noChangeAspect="1"/>
          </p:cNvPicPr>
          <p:nvPr/>
        </p:nvPicPr>
        <p:blipFill>
          <a:blip r:embed="rId2"/>
          <a:stretch>
            <a:fillRect/>
          </a:stretch>
        </p:blipFill>
        <p:spPr>
          <a:xfrm>
            <a:off x="150471" y="140343"/>
            <a:ext cx="11875626" cy="6561399"/>
          </a:xfrm>
          <a:prstGeom prst="rect">
            <a:avLst/>
          </a:prstGeom>
        </p:spPr>
      </p:pic>
      <p:sp>
        <p:nvSpPr>
          <p:cNvPr id="6" name="TextBox 5">
            <a:extLst>
              <a:ext uri="{FF2B5EF4-FFF2-40B4-BE49-F238E27FC236}">
                <a16:creationId xmlns:a16="http://schemas.microsoft.com/office/drawing/2014/main" id="{0F7E1F0F-8548-67F4-1226-065A86FF3ABB}"/>
              </a:ext>
            </a:extLst>
          </p:cNvPr>
          <p:cNvSpPr txBox="1"/>
          <p:nvPr/>
        </p:nvSpPr>
        <p:spPr>
          <a:xfrm>
            <a:off x="2241756" y="3008671"/>
            <a:ext cx="7521676" cy="1631216"/>
          </a:xfrm>
          <a:prstGeom prst="rect">
            <a:avLst/>
          </a:prstGeom>
          <a:noFill/>
          <a:ln w="57150">
            <a:noFill/>
          </a:ln>
        </p:spPr>
        <p:txBody>
          <a:bodyPr wrap="square">
            <a:spAutoFit/>
          </a:bodyPr>
          <a:lstStyle/>
          <a:p>
            <a:pPr algn="ctr"/>
            <a:r>
              <a:rPr lang="en-IN" sz="2000" b="1" dirty="0"/>
              <a:t>The objective of this project is to develop a machine learning model that can predict whether a customer will make a purchase based on various demographic and behavioural features. The model will be trained on historical customer data and will aim to provide accurate predictions to support business decision-making processes.</a:t>
            </a:r>
          </a:p>
        </p:txBody>
      </p:sp>
      <p:sp>
        <p:nvSpPr>
          <p:cNvPr id="7" name="Rectangle 6">
            <a:extLst>
              <a:ext uri="{FF2B5EF4-FFF2-40B4-BE49-F238E27FC236}">
                <a16:creationId xmlns:a16="http://schemas.microsoft.com/office/drawing/2014/main" id="{D27DB115-4334-FE82-E3A6-75F0633C9C6E}"/>
              </a:ext>
            </a:extLst>
          </p:cNvPr>
          <p:cNvSpPr/>
          <p:nvPr/>
        </p:nvSpPr>
        <p:spPr>
          <a:xfrm>
            <a:off x="2928030" y="1443335"/>
            <a:ext cx="5883662" cy="923330"/>
          </a:xfrm>
          <a:prstGeom prst="rect">
            <a:avLst/>
          </a:prstGeom>
          <a:noFill/>
        </p:spPr>
        <p:txBody>
          <a:bodyPr wrap="none" lIns="91440" tIns="45720" rIns="91440" bIns="45720">
            <a:spAutoFit/>
          </a:bodyPr>
          <a:lstStyle/>
          <a:p>
            <a:pPr algn="ctr"/>
            <a:r>
              <a:rPr lang="en-US" sz="5400" b="1" u="sng" cap="none" spc="0" dirty="0">
                <a:ln w="22225">
                  <a:solidFill>
                    <a:schemeClr val="accent2"/>
                  </a:solidFill>
                  <a:prstDash val="solid"/>
                </a:ln>
                <a:solidFill>
                  <a:schemeClr val="accent2">
                    <a:lumMod val="40000"/>
                    <a:lumOff val="60000"/>
                  </a:schemeClr>
                </a:solidFill>
                <a:effectLst/>
              </a:rPr>
              <a:t>PROJECT OBJECTIVE</a:t>
            </a:r>
          </a:p>
        </p:txBody>
      </p:sp>
    </p:spTree>
    <p:extLst>
      <p:ext uri="{BB962C8B-B14F-4D97-AF65-F5344CB8AC3E}">
        <p14:creationId xmlns:p14="http://schemas.microsoft.com/office/powerpoint/2010/main" val="33464727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AD8EBBC3-1534-DEF7-9907-E2FD45AD6F8B}"/>
              </a:ext>
            </a:extLst>
          </p:cNvPr>
          <p:cNvSpPr/>
          <p:nvPr/>
        </p:nvSpPr>
        <p:spPr>
          <a:xfrm>
            <a:off x="294968" y="265470"/>
            <a:ext cx="11592232" cy="6322142"/>
          </a:xfrm>
          <a:prstGeom prst="roundRect">
            <a:avLst/>
          </a:prstGeom>
          <a:solidFill>
            <a:srgbClr val="9E7D6A"/>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400CC3A5-2447-81D7-9504-1EB942BD841D}"/>
              </a:ext>
            </a:extLst>
          </p:cNvPr>
          <p:cNvSpPr txBox="1"/>
          <p:nvPr/>
        </p:nvSpPr>
        <p:spPr>
          <a:xfrm>
            <a:off x="1435507" y="2240169"/>
            <a:ext cx="11071125" cy="3170099"/>
          </a:xfrm>
          <a:prstGeom prst="rect">
            <a:avLst/>
          </a:prstGeom>
          <a:noFill/>
        </p:spPr>
        <p:txBody>
          <a:bodyPr wrap="square">
            <a:spAutoFit/>
          </a:bodyPr>
          <a:lstStyle/>
          <a:p>
            <a:r>
              <a:rPr lang="en-IN" sz="2000" b="1" dirty="0">
                <a:solidFill>
                  <a:schemeClr val="tx1">
                    <a:lumMod val="95000"/>
                    <a:lumOff val="5000"/>
                  </a:schemeClr>
                </a:solidFill>
              </a:rPr>
              <a:t>• Age: Customer's age</a:t>
            </a:r>
          </a:p>
          <a:p>
            <a:r>
              <a:rPr lang="en-IN" sz="2000" b="1" dirty="0">
                <a:solidFill>
                  <a:schemeClr val="tx1">
                    <a:lumMod val="95000"/>
                    <a:lumOff val="5000"/>
                  </a:schemeClr>
                </a:solidFill>
              </a:rPr>
              <a:t>• Gender: Customer's gender (0: Male, 1: Female)</a:t>
            </a:r>
          </a:p>
          <a:p>
            <a:r>
              <a:rPr lang="en-IN" sz="2000" b="1" dirty="0">
                <a:solidFill>
                  <a:schemeClr val="tx1">
                    <a:lumMod val="95000"/>
                    <a:lumOff val="5000"/>
                  </a:schemeClr>
                </a:solidFill>
              </a:rPr>
              <a:t>• Annual Income: Annual income of the customer in dollars</a:t>
            </a:r>
          </a:p>
          <a:p>
            <a:r>
              <a:rPr lang="en-IN" sz="2000" b="1" dirty="0">
                <a:solidFill>
                  <a:schemeClr val="tx1">
                    <a:lumMod val="95000"/>
                    <a:lumOff val="5000"/>
                  </a:schemeClr>
                </a:solidFill>
              </a:rPr>
              <a:t>• Number of Purchases: Total number of purchases made by the customer</a:t>
            </a:r>
          </a:p>
          <a:p>
            <a:r>
              <a:rPr lang="en-IN" sz="2000" b="1" dirty="0">
                <a:solidFill>
                  <a:schemeClr val="tx1">
                    <a:lumMod val="95000"/>
                    <a:lumOff val="5000"/>
                  </a:schemeClr>
                </a:solidFill>
              </a:rPr>
              <a:t>• Product Category: Category of the purchased product </a:t>
            </a:r>
          </a:p>
          <a:p>
            <a:r>
              <a:rPr lang="en-IN" sz="2000" b="1" dirty="0">
                <a:solidFill>
                  <a:schemeClr val="tx1">
                    <a:lumMod val="95000"/>
                    <a:lumOff val="5000"/>
                  </a:schemeClr>
                </a:solidFill>
              </a:rPr>
              <a:t>    (0: Electronics, 1: Clothing, 2: Home Goods, 3: Beauty, 4: Sports)</a:t>
            </a:r>
          </a:p>
          <a:p>
            <a:r>
              <a:rPr lang="en-IN" sz="2000" b="1" dirty="0">
                <a:solidFill>
                  <a:schemeClr val="tx1">
                    <a:lumMod val="95000"/>
                    <a:lumOff val="5000"/>
                  </a:schemeClr>
                </a:solidFill>
              </a:rPr>
              <a:t>• Time Spent on Website: Time spent by the customer on the website in minutes</a:t>
            </a:r>
          </a:p>
          <a:p>
            <a:r>
              <a:rPr lang="en-IN" sz="2000" b="1" dirty="0">
                <a:solidFill>
                  <a:schemeClr val="tx1">
                    <a:lumMod val="95000"/>
                    <a:lumOff val="5000"/>
                  </a:schemeClr>
                </a:solidFill>
              </a:rPr>
              <a:t>• Loyalty Program: Whether the customer is a member of the loyalty program (0: No, 1:Yes)</a:t>
            </a:r>
          </a:p>
          <a:p>
            <a:r>
              <a:rPr lang="en-IN" sz="2000" b="1" dirty="0">
                <a:solidFill>
                  <a:schemeClr val="tx1">
                    <a:lumMod val="95000"/>
                    <a:lumOff val="5000"/>
                  </a:schemeClr>
                </a:solidFill>
              </a:rPr>
              <a:t>• Discounts Availed: Number of discounts availed by the customer (range: 0-5)</a:t>
            </a:r>
          </a:p>
          <a:p>
            <a:r>
              <a:rPr lang="en-IN" sz="2000" b="1" dirty="0">
                <a:solidFill>
                  <a:schemeClr val="tx1">
                    <a:lumMod val="95000"/>
                    <a:lumOff val="5000"/>
                  </a:schemeClr>
                </a:solidFill>
              </a:rPr>
              <a:t>• Purchase Status: Likelihood of the customer making a purchase (0: No, 1: Yes)</a:t>
            </a:r>
          </a:p>
        </p:txBody>
      </p:sp>
      <p:sp>
        <p:nvSpPr>
          <p:cNvPr id="8" name="Rectangle 7">
            <a:extLst>
              <a:ext uri="{FF2B5EF4-FFF2-40B4-BE49-F238E27FC236}">
                <a16:creationId xmlns:a16="http://schemas.microsoft.com/office/drawing/2014/main" id="{DE775C17-7F95-4EAB-83D5-26B0257C31E1}"/>
              </a:ext>
            </a:extLst>
          </p:cNvPr>
          <p:cNvSpPr/>
          <p:nvPr/>
        </p:nvSpPr>
        <p:spPr>
          <a:xfrm>
            <a:off x="3269000" y="686251"/>
            <a:ext cx="5988306" cy="923330"/>
          </a:xfrm>
          <a:prstGeom prst="rect">
            <a:avLst/>
          </a:prstGeom>
          <a:noFill/>
        </p:spPr>
        <p:txBody>
          <a:bodyPr wrap="none" lIns="91440" tIns="45720" rIns="91440" bIns="45720">
            <a:spAutoFit/>
          </a:bodyPr>
          <a:lstStyle/>
          <a:p>
            <a:pPr algn="ctr"/>
            <a:r>
              <a:rPr lang="en-US" sz="5400" b="1" u="sng" cap="none" spc="0" dirty="0">
                <a:ln w="0"/>
                <a:solidFill>
                  <a:srgbClr val="FEF6D4"/>
                </a:solidFill>
                <a:effectLst>
                  <a:outerShdw blurRad="38100" dist="19050" dir="2700000" algn="tl" rotWithShape="0">
                    <a:schemeClr val="dk1">
                      <a:alpha val="40000"/>
                    </a:schemeClr>
                  </a:outerShdw>
                </a:effectLst>
              </a:rPr>
              <a:t>DATASET OVERVIEW</a:t>
            </a:r>
          </a:p>
        </p:txBody>
      </p:sp>
    </p:spTree>
    <p:extLst>
      <p:ext uri="{BB962C8B-B14F-4D97-AF65-F5344CB8AC3E}">
        <p14:creationId xmlns:p14="http://schemas.microsoft.com/office/powerpoint/2010/main" val="34750759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6BE8FF-C821-BDC4-3D28-D0C969EF6EC6}"/>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56C54319-6CE9-1CBE-7FFE-33550EE1D03B}"/>
              </a:ext>
            </a:extLst>
          </p:cNvPr>
          <p:cNvSpPr>
            <a:spLocks noGrp="1"/>
          </p:cNvSpPr>
          <p:nvPr>
            <p:ph idx="1"/>
          </p:nvPr>
        </p:nvSpPr>
        <p:spPr/>
        <p:txBody>
          <a:bodyPr/>
          <a:lstStyle/>
          <a:p>
            <a:endParaRPr lang="en-IN"/>
          </a:p>
        </p:txBody>
      </p:sp>
      <p:sp>
        <p:nvSpPr>
          <p:cNvPr id="4" name="Rectangle 3">
            <a:extLst>
              <a:ext uri="{FF2B5EF4-FFF2-40B4-BE49-F238E27FC236}">
                <a16:creationId xmlns:a16="http://schemas.microsoft.com/office/drawing/2014/main" id="{B3AA3222-3E5A-7051-6A73-2E479EC19637}"/>
              </a:ext>
            </a:extLst>
          </p:cNvPr>
          <p:cNvSpPr/>
          <p:nvPr/>
        </p:nvSpPr>
        <p:spPr>
          <a:xfrm>
            <a:off x="173620" y="173620"/>
            <a:ext cx="11806177" cy="6551271"/>
          </a:xfrm>
          <a:prstGeom prst="rect">
            <a:avLst/>
          </a:prstGeom>
          <a:solidFill>
            <a:srgbClr val="C2AF94"/>
          </a:solidFill>
          <a:ln>
            <a:no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IN"/>
          </a:p>
        </p:txBody>
      </p:sp>
      <p:pic>
        <p:nvPicPr>
          <p:cNvPr id="6" name="Picture 5">
            <a:extLst>
              <a:ext uri="{FF2B5EF4-FFF2-40B4-BE49-F238E27FC236}">
                <a16:creationId xmlns:a16="http://schemas.microsoft.com/office/drawing/2014/main" id="{F436E963-F330-F270-E573-01C13E16A704}"/>
              </a:ext>
            </a:extLst>
          </p:cNvPr>
          <p:cNvPicPr>
            <a:picLocks noChangeAspect="1"/>
          </p:cNvPicPr>
          <p:nvPr/>
        </p:nvPicPr>
        <p:blipFill>
          <a:blip r:embed="rId2"/>
          <a:stretch>
            <a:fillRect/>
          </a:stretch>
        </p:blipFill>
        <p:spPr>
          <a:xfrm>
            <a:off x="3760058" y="2272750"/>
            <a:ext cx="4474117" cy="1292252"/>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75EA5DB1-5C0D-CF8D-24F6-56CDDF3C0B82}"/>
              </a:ext>
            </a:extLst>
          </p:cNvPr>
          <p:cNvPicPr>
            <a:picLocks noChangeAspect="1"/>
          </p:cNvPicPr>
          <p:nvPr/>
        </p:nvPicPr>
        <p:blipFill>
          <a:blip r:embed="rId3"/>
          <a:stretch>
            <a:fillRect/>
          </a:stretch>
        </p:blipFill>
        <p:spPr>
          <a:xfrm>
            <a:off x="1568019" y="3889093"/>
            <a:ext cx="8982823" cy="2280669"/>
          </a:xfrm>
          <a:prstGeom prst="rect">
            <a:avLst/>
          </a:prstGeom>
          <a:ln>
            <a:noFill/>
          </a:ln>
          <a:effectLst>
            <a:outerShdw blurRad="292100" dist="139700" dir="2700000" algn="tl" rotWithShape="0">
              <a:srgbClr val="333333">
                <a:alpha val="65000"/>
              </a:srgbClr>
            </a:outerShdw>
          </a:effectLst>
        </p:spPr>
      </p:pic>
      <p:sp>
        <p:nvSpPr>
          <p:cNvPr id="16" name="Callout: Down Arrow 15">
            <a:extLst>
              <a:ext uri="{FF2B5EF4-FFF2-40B4-BE49-F238E27FC236}">
                <a16:creationId xmlns:a16="http://schemas.microsoft.com/office/drawing/2014/main" id="{76ACC582-67EE-C50C-76ED-4F6CA2656A29}"/>
              </a:ext>
            </a:extLst>
          </p:cNvPr>
          <p:cNvSpPr/>
          <p:nvPr/>
        </p:nvSpPr>
        <p:spPr>
          <a:xfrm>
            <a:off x="2367280" y="487680"/>
            <a:ext cx="7213600" cy="1483360"/>
          </a:xfrm>
          <a:prstGeom prst="downArrowCallout">
            <a:avLst/>
          </a:prstGeom>
          <a:solidFill>
            <a:schemeClr val="tx1">
              <a:lumMod val="95000"/>
              <a:lumOff val="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C069F92-0698-B87A-A1E0-20FA044C4FEE}"/>
              </a:ext>
            </a:extLst>
          </p:cNvPr>
          <p:cNvSpPr/>
          <p:nvPr/>
        </p:nvSpPr>
        <p:spPr>
          <a:xfrm>
            <a:off x="1840375" y="513503"/>
            <a:ext cx="8127000" cy="769441"/>
          </a:xfrm>
          <a:prstGeom prst="rect">
            <a:avLst/>
          </a:prstGeom>
          <a:noFill/>
        </p:spPr>
        <p:txBody>
          <a:bodyPr wrap="square" lIns="91440" tIns="45720" rIns="91440" bIns="45720">
            <a:spAutoFit/>
          </a:bodyPr>
          <a:lstStyle/>
          <a:p>
            <a:pPr algn="ctr"/>
            <a:r>
              <a:rPr lang="en-US" sz="4400" b="1" dirty="0">
                <a:ln w="9525">
                  <a:noFill/>
                  <a:prstDash val="solid"/>
                </a:ln>
                <a:solidFill>
                  <a:schemeClr val="accent2">
                    <a:lumMod val="20000"/>
                    <a:lumOff val="80000"/>
                  </a:schemeClr>
                </a:solidFill>
                <a:effectLst>
                  <a:outerShdw blurRad="12700" dist="38100" dir="2700000" algn="tl" rotWithShape="0">
                    <a:schemeClr val="bg1">
                      <a:lumMod val="50000"/>
                    </a:schemeClr>
                  </a:outerShdw>
                </a:effectLst>
                <a:latin typeface="Aptos" panose="020B0004020202020204" pitchFamily="34" charset="0"/>
              </a:rPr>
              <a:t>IMPORTED LIBRARIES</a:t>
            </a:r>
            <a:endParaRPr lang="en-IN" sz="4400" b="1" dirty="0">
              <a:ln w="9525">
                <a:noFill/>
                <a:prstDash val="solid"/>
              </a:ln>
              <a:solidFill>
                <a:schemeClr val="accent2">
                  <a:lumMod val="20000"/>
                  <a:lumOff val="80000"/>
                </a:schemeClr>
              </a:solidFill>
              <a:effectLst>
                <a:outerShdw blurRad="12700" dist="38100" dir="2700000" algn="tl" rotWithShape="0">
                  <a:schemeClr val="bg1">
                    <a:lumMod val="50000"/>
                  </a:schemeClr>
                </a:outerShdw>
              </a:effectLst>
              <a:latin typeface="Aptos" panose="020B0004020202020204" pitchFamily="34" charset="0"/>
            </a:endParaRPr>
          </a:p>
        </p:txBody>
      </p:sp>
      <p:pic>
        <p:nvPicPr>
          <p:cNvPr id="2050" name="Picture 2" descr="A Handy List of Python Libraries for Data Science">
            <a:extLst>
              <a:ext uri="{FF2B5EF4-FFF2-40B4-BE49-F238E27FC236}">
                <a16:creationId xmlns:a16="http://schemas.microsoft.com/office/drawing/2014/main" id="{71FAEB39-A483-0E34-71C4-07101B92E224}"/>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backgroundRemoval t="10000" b="90000" l="10000" r="90000">
                        <a14:foregroundMark x1="51830" y1="43254" x2="48750" y2="31190"/>
                        <a14:foregroundMark x1="48750" y1="31190" x2="51250" y2="24524"/>
                        <a14:foregroundMark x1="51250" y1="24524" x2="56429" y2="22222"/>
                        <a14:foregroundMark x1="56429" y1="22222" x2="60491" y2="26270"/>
                        <a14:foregroundMark x1="60491" y1="26270" x2="61786" y2="33651"/>
                        <a14:foregroundMark x1="61786" y1="33651" x2="58705" y2="41270"/>
                        <a14:foregroundMark x1="58705" y1="41270" x2="53214" y2="44444"/>
                        <a14:foregroundMark x1="53214" y1="44444" x2="52723" y2="35238"/>
                        <a14:foregroundMark x1="52723" y1="35238" x2="57500" y2="37937"/>
                        <a14:foregroundMark x1="57500" y1="37937" x2="57500" y2="38095"/>
                        <a14:foregroundMark x1="54509" y1="28016" x2="53170" y2="28571"/>
                        <a14:foregroundMark x1="54152" y1="28333" x2="54152" y2="28333"/>
                        <a14:foregroundMark x1="54152" y1="28333" x2="54152" y2="28333"/>
                        <a14:foregroundMark x1="54152" y1="28333" x2="54152" y2="28333"/>
                        <a14:foregroundMark x1="54152" y1="28333" x2="53482" y2="28333"/>
                        <a14:foregroundMark x1="54821" y1="27222" x2="53929" y2="28016"/>
                        <a14:foregroundMark x1="54509" y1="27540" x2="51429" y2="33492"/>
                        <a14:foregroundMark x1="51429" y1="33492" x2="51652" y2="36111"/>
                        <a14:foregroundMark x1="49598" y1="22540" x2="49598" y2="22540"/>
                        <a14:foregroundMark x1="48348" y1="26984" x2="48348" y2="26984"/>
                        <a14:foregroundMark x1="47098" y1="37619" x2="47098" y2="37619"/>
                        <a14:foregroundMark x1="62813" y1="27857" x2="62813" y2="27857"/>
                        <a14:foregroundMark x1="49598" y1="45159" x2="49598" y2="45159"/>
                        <a14:backgroundMark x1="54018" y1="76111" x2="55580" y2="66190"/>
                      </a14:backgroundRemoval>
                    </a14:imgEffect>
                  </a14:imgLayer>
                </a14:imgProps>
              </a:ext>
              <a:ext uri="{28A0092B-C50C-407E-A947-70E740481C1C}">
                <a14:useLocalDpi xmlns:a14="http://schemas.microsoft.com/office/drawing/2010/main" val="0"/>
              </a:ext>
            </a:extLst>
          </a:blip>
          <a:srcRect l="43083" t="15852" r="33750" b="50074"/>
          <a:stretch/>
        </p:blipFill>
        <p:spPr bwMode="auto">
          <a:xfrm>
            <a:off x="655513" y="381065"/>
            <a:ext cx="1393206" cy="115265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7" name="Picture 2" descr="A Handy List of Python Libraries for Data Science">
            <a:extLst>
              <a:ext uri="{FF2B5EF4-FFF2-40B4-BE49-F238E27FC236}">
                <a16:creationId xmlns:a16="http://schemas.microsoft.com/office/drawing/2014/main" id="{2139A62C-379B-680D-3681-B5D854AC78BE}"/>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backgroundRemoval t="10000" b="90000" l="10000" r="90000">
                        <a14:foregroundMark x1="51830" y1="43254" x2="48750" y2="31190"/>
                        <a14:foregroundMark x1="48750" y1="31190" x2="51250" y2="24524"/>
                        <a14:foregroundMark x1="51250" y1="24524" x2="56429" y2="22222"/>
                        <a14:foregroundMark x1="56429" y1="22222" x2="60491" y2="26270"/>
                        <a14:foregroundMark x1="60491" y1="26270" x2="61786" y2="33651"/>
                        <a14:foregroundMark x1="61786" y1="33651" x2="58705" y2="41270"/>
                        <a14:foregroundMark x1="58705" y1="41270" x2="53214" y2="44444"/>
                        <a14:foregroundMark x1="53214" y1="44444" x2="52723" y2="35238"/>
                        <a14:foregroundMark x1="52723" y1="35238" x2="57500" y2="37937"/>
                        <a14:foregroundMark x1="57500" y1="37937" x2="57500" y2="38095"/>
                        <a14:foregroundMark x1="54509" y1="28016" x2="53170" y2="28571"/>
                        <a14:foregroundMark x1="54152" y1="28333" x2="54152" y2="28333"/>
                        <a14:foregroundMark x1="54152" y1="28333" x2="54152" y2="28333"/>
                        <a14:foregroundMark x1="54152" y1="28333" x2="54152" y2="28333"/>
                        <a14:foregroundMark x1="54152" y1="28333" x2="53482" y2="28333"/>
                        <a14:foregroundMark x1="54821" y1="27222" x2="53929" y2="28016"/>
                        <a14:foregroundMark x1="54509" y1="27540" x2="51429" y2="33492"/>
                        <a14:foregroundMark x1="51429" y1="33492" x2="51652" y2="36111"/>
                        <a14:foregroundMark x1="49598" y1="22540" x2="49598" y2="22540"/>
                        <a14:foregroundMark x1="48348" y1="26984" x2="48348" y2="26984"/>
                        <a14:foregroundMark x1="47098" y1="37619" x2="47098" y2="37619"/>
                        <a14:foregroundMark x1="62813" y1="27857" x2="62813" y2="27857"/>
                        <a14:foregroundMark x1="49598" y1="45159" x2="49598" y2="45159"/>
                        <a14:backgroundMark x1="54018" y1="76111" x2="55580" y2="66190"/>
                      </a14:backgroundRemoval>
                    </a14:imgEffect>
                  </a14:imgLayer>
                </a14:imgProps>
              </a:ext>
              <a:ext uri="{28A0092B-C50C-407E-A947-70E740481C1C}">
                <a14:useLocalDpi xmlns:a14="http://schemas.microsoft.com/office/drawing/2010/main" val="0"/>
              </a:ext>
            </a:extLst>
          </a:blip>
          <a:srcRect l="43083" t="15852" r="33750" b="50074"/>
          <a:stretch/>
        </p:blipFill>
        <p:spPr bwMode="auto">
          <a:xfrm>
            <a:off x="9917189" y="348270"/>
            <a:ext cx="1393206" cy="115265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8" name="Picture 2" descr="A Handy List of Python Libraries for Data Science">
            <a:extLst>
              <a:ext uri="{FF2B5EF4-FFF2-40B4-BE49-F238E27FC236}">
                <a16:creationId xmlns:a16="http://schemas.microsoft.com/office/drawing/2014/main" id="{96B2CB14-7A1F-9EE1-7964-F0199718D884}"/>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backgroundRemoval t="10000" b="90000" l="10000" r="90000">
                        <a14:foregroundMark x1="51830" y1="43254" x2="48750" y2="31190"/>
                        <a14:foregroundMark x1="48750" y1="31190" x2="51250" y2="24524"/>
                        <a14:foregroundMark x1="51250" y1="24524" x2="56429" y2="22222"/>
                        <a14:foregroundMark x1="56429" y1="22222" x2="60491" y2="26270"/>
                        <a14:foregroundMark x1="60491" y1="26270" x2="61786" y2="33651"/>
                        <a14:foregroundMark x1="61786" y1="33651" x2="58705" y2="41270"/>
                        <a14:foregroundMark x1="58705" y1="41270" x2="53214" y2="44444"/>
                        <a14:foregroundMark x1="53214" y1="44444" x2="52723" y2="35238"/>
                        <a14:foregroundMark x1="52723" y1="35238" x2="57500" y2="37937"/>
                        <a14:foregroundMark x1="57500" y1="37937" x2="57500" y2="38095"/>
                        <a14:foregroundMark x1="54509" y1="28016" x2="53170" y2="28571"/>
                        <a14:foregroundMark x1="54152" y1="28333" x2="54152" y2="28333"/>
                        <a14:foregroundMark x1="54152" y1="28333" x2="54152" y2="28333"/>
                        <a14:foregroundMark x1="54152" y1="28333" x2="54152" y2="28333"/>
                        <a14:foregroundMark x1="54152" y1="28333" x2="53482" y2="28333"/>
                        <a14:foregroundMark x1="54821" y1="27222" x2="53929" y2="28016"/>
                        <a14:foregroundMark x1="54509" y1="27540" x2="51429" y2="33492"/>
                        <a14:foregroundMark x1="51429" y1="33492" x2="51652" y2="36111"/>
                        <a14:foregroundMark x1="49598" y1="22540" x2="49598" y2="22540"/>
                        <a14:foregroundMark x1="48348" y1="26984" x2="48348" y2="26984"/>
                        <a14:foregroundMark x1="47098" y1="37619" x2="47098" y2="37619"/>
                        <a14:foregroundMark x1="62813" y1="27857" x2="62813" y2="27857"/>
                        <a14:foregroundMark x1="49598" y1="45159" x2="49598" y2="45159"/>
                        <a14:backgroundMark x1="54018" y1="76111" x2="55580" y2="66190"/>
                      </a14:backgroundRemoval>
                    </a14:imgEffect>
                  </a14:imgLayer>
                </a14:imgProps>
              </a:ext>
              <a:ext uri="{28A0092B-C50C-407E-A947-70E740481C1C}">
                <a14:useLocalDpi xmlns:a14="http://schemas.microsoft.com/office/drawing/2010/main" val="0"/>
              </a:ext>
            </a:extLst>
          </a:blip>
          <a:srcRect l="43083" t="15852" r="33750" b="50074"/>
          <a:stretch/>
        </p:blipFill>
        <p:spPr bwMode="auto">
          <a:xfrm>
            <a:off x="692166" y="1598336"/>
            <a:ext cx="1393206" cy="115265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9" name="Picture 2" descr="A Handy List of Python Libraries for Data Science">
            <a:extLst>
              <a:ext uri="{FF2B5EF4-FFF2-40B4-BE49-F238E27FC236}">
                <a16:creationId xmlns:a16="http://schemas.microsoft.com/office/drawing/2014/main" id="{0C7BC781-016A-7951-9F8E-5F14C7D1B761}"/>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backgroundRemoval t="10000" b="90000" l="10000" r="90000">
                        <a14:foregroundMark x1="51830" y1="43254" x2="48750" y2="31190"/>
                        <a14:foregroundMark x1="48750" y1="31190" x2="51250" y2="24524"/>
                        <a14:foregroundMark x1="51250" y1="24524" x2="56429" y2="22222"/>
                        <a14:foregroundMark x1="56429" y1="22222" x2="60491" y2="26270"/>
                        <a14:foregroundMark x1="60491" y1="26270" x2="61786" y2="33651"/>
                        <a14:foregroundMark x1="61786" y1="33651" x2="58705" y2="41270"/>
                        <a14:foregroundMark x1="58705" y1="41270" x2="53214" y2="44444"/>
                        <a14:foregroundMark x1="53214" y1="44444" x2="52723" y2="35238"/>
                        <a14:foregroundMark x1="52723" y1="35238" x2="57500" y2="37937"/>
                        <a14:foregroundMark x1="57500" y1="37937" x2="57500" y2="38095"/>
                        <a14:foregroundMark x1="54509" y1="28016" x2="53170" y2="28571"/>
                        <a14:foregroundMark x1="54152" y1="28333" x2="54152" y2="28333"/>
                        <a14:foregroundMark x1="54152" y1="28333" x2="54152" y2="28333"/>
                        <a14:foregroundMark x1="54152" y1="28333" x2="54152" y2="28333"/>
                        <a14:foregroundMark x1="54152" y1="28333" x2="53482" y2="28333"/>
                        <a14:foregroundMark x1="54821" y1="27222" x2="53929" y2="28016"/>
                        <a14:foregroundMark x1="54509" y1="27540" x2="51429" y2="33492"/>
                        <a14:foregroundMark x1="51429" y1="33492" x2="51652" y2="36111"/>
                        <a14:foregroundMark x1="49598" y1="22540" x2="49598" y2="22540"/>
                        <a14:foregroundMark x1="48348" y1="26984" x2="48348" y2="26984"/>
                        <a14:foregroundMark x1="47098" y1="37619" x2="47098" y2="37619"/>
                        <a14:foregroundMark x1="62813" y1="27857" x2="62813" y2="27857"/>
                        <a14:foregroundMark x1="49598" y1="45159" x2="49598" y2="45159"/>
                        <a14:backgroundMark x1="54018" y1="76111" x2="55580" y2="66190"/>
                      </a14:backgroundRemoval>
                    </a14:imgEffect>
                  </a14:imgLayer>
                </a14:imgProps>
              </a:ext>
              <a:ext uri="{28A0092B-C50C-407E-A947-70E740481C1C}">
                <a14:useLocalDpi xmlns:a14="http://schemas.microsoft.com/office/drawing/2010/main" val="0"/>
              </a:ext>
            </a:extLst>
          </a:blip>
          <a:srcRect l="43083" t="15852" r="33750" b="50074"/>
          <a:stretch/>
        </p:blipFill>
        <p:spPr bwMode="auto">
          <a:xfrm>
            <a:off x="9917189" y="1609911"/>
            <a:ext cx="1393206" cy="115265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0" name="Picture 2" descr="A Handy List of Python Libraries for Data Science">
            <a:extLst>
              <a:ext uri="{FF2B5EF4-FFF2-40B4-BE49-F238E27FC236}">
                <a16:creationId xmlns:a16="http://schemas.microsoft.com/office/drawing/2014/main" id="{4341490E-C7E2-D9B0-F13B-E377CF423AB1}"/>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backgroundRemoval t="10000" b="90000" l="10000" r="90000">
                        <a14:foregroundMark x1="51830" y1="43254" x2="48750" y2="31190"/>
                        <a14:foregroundMark x1="48750" y1="31190" x2="51250" y2="24524"/>
                        <a14:foregroundMark x1="51250" y1="24524" x2="56429" y2="22222"/>
                        <a14:foregroundMark x1="56429" y1="22222" x2="60491" y2="26270"/>
                        <a14:foregroundMark x1="60491" y1="26270" x2="61786" y2="33651"/>
                        <a14:foregroundMark x1="61786" y1="33651" x2="58705" y2="41270"/>
                        <a14:foregroundMark x1="58705" y1="41270" x2="53214" y2="44444"/>
                        <a14:foregroundMark x1="53214" y1="44444" x2="52723" y2="35238"/>
                        <a14:foregroundMark x1="52723" y1="35238" x2="57500" y2="37937"/>
                        <a14:foregroundMark x1="57500" y1="37937" x2="57500" y2="38095"/>
                        <a14:foregroundMark x1="54509" y1="28016" x2="53170" y2="28571"/>
                        <a14:foregroundMark x1="54152" y1="28333" x2="54152" y2="28333"/>
                        <a14:foregroundMark x1="54152" y1="28333" x2="54152" y2="28333"/>
                        <a14:foregroundMark x1="54152" y1="28333" x2="54152" y2="28333"/>
                        <a14:foregroundMark x1="54152" y1="28333" x2="53482" y2="28333"/>
                        <a14:foregroundMark x1="54821" y1="27222" x2="53929" y2="28016"/>
                        <a14:foregroundMark x1="54509" y1="27540" x2="51429" y2="33492"/>
                        <a14:foregroundMark x1="51429" y1="33492" x2="51652" y2="36111"/>
                        <a14:foregroundMark x1="49598" y1="22540" x2="49598" y2="22540"/>
                        <a14:foregroundMark x1="48348" y1="26984" x2="48348" y2="26984"/>
                        <a14:foregroundMark x1="47098" y1="37619" x2="47098" y2="37619"/>
                        <a14:foregroundMark x1="62813" y1="27857" x2="62813" y2="27857"/>
                        <a14:foregroundMark x1="49598" y1="45159" x2="49598" y2="45159"/>
                        <a14:backgroundMark x1="54018" y1="76111" x2="55580" y2="66190"/>
                      </a14:backgroundRemoval>
                    </a14:imgEffect>
                  </a14:imgLayer>
                </a14:imgProps>
              </a:ext>
              <a:ext uri="{28A0092B-C50C-407E-A947-70E740481C1C}">
                <a14:useLocalDpi xmlns:a14="http://schemas.microsoft.com/office/drawing/2010/main" val="0"/>
              </a:ext>
            </a:extLst>
          </a:blip>
          <a:srcRect l="43083" t="15852" r="33750" b="50074"/>
          <a:stretch/>
        </p:blipFill>
        <p:spPr bwMode="auto">
          <a:xfrm>
            <a:off x="-476876" y="1031175"/>
            <a:ext cx="1393206" cy="115265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1" name="Picture 2" descr="A Handy List of Python Libraries for Data Science">
            <a:extLst>
              <a:ext uri="{FF2B5EF4-FFF2-40B4-BE49-F238E27FC236}">
                <a16:creationId xmlns:a16="http://schemas.microsoft.com/office/drawing/2014/main" id="{77411ED1-F3C5-01D9-A4EC-7A3F0192F4EF}"/>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backgroundRemoval t="10000" b="90000" l="10000" r="90000">
                        <a14:foregroundMark x1="51830" y1="43254" x2="48750" y2="31190"/>
                        <a14:foregroundMark x1="48750" y1="31190" x2="51250" y2="24524"/>
                        <a14:foregroundMark x1="51250" y1="24524" x2="56429" y2="22222"/>
                        <a14:foregroundMark x1="56429" y1="22222" x2="60491" y2="26270"/>
                        <a14:foregroundMark x1="60491" y1="26270" x2="61786" y2="33651"/>
                        <a14:foregroundMark x1="61786" y1="33651" x2="58705" y2="41270"/>
                        <a14:foregroundMark x1="58705" y1="41270" x2="53214" y2="44444"/>
                        <a14:foregroundMark x1="53214" y1="44444" x2="52723" y2="35238"/>
                        <a14:foregroundMark x1="52723" y1="35238" x2="57500" y2="37937"/>
                        <a14:foregroundMark x1="57500" y1="37937" x2="57500" y2="38095"/>
                        <a14:foregroundMark x1="54509" y1="28016" x2="53170" y2="28571"/>
                        <a14:foregroundMark x1="54152" y1="28333" x2="54152" y2="28333"/>
                        <a14:foregroundMark x1="54152" y1="28333" x2="54152" y2="28333"/>
                        <a14:foregroundMark x1="54152" y1="28333" x2="54152" y2="28333"/>
                        <a14:foregroundMark x1="54152" y1="28333" x2="53482" y2="28333"/>
                        <a14:foregroundMark x1="54821" y1="27222" x2="53929" y2="28016"/>
                        <a14:foregroundMark x1="54509" y1="27540" x2="51429" y2="33492"/>
                        <a14:foregroundMark x1="51429" y1="33492" x2="51652" y2="36111"/>
                        <a14:foregroundMark x1="49598" y1="22540" x2="49598" y2="22540"/>
                        <a14:foregroundMark x1="48348" y1="26984" x2="48348" y2="26984"/>
                        <a14:foregroundMark x1="47098" y1="37619" x2="47098" y2="37619"/>
                        <a14:foregroundMark x1="62813" y1="27857" x2="62813" y2="27857"/>
                        <a14:foregroundMark x1="49598" y1="45159" x2="49598" y2="45159"/>
                        <a14:backgroundMark x1="54018" y1="76111" x2="55580" y2="66190"/>
                      </a14:backgroundRemoval>
                    </a14:imgEffect>
                  </a14:imgLayer>
                </a14:imgProps>
              </a:ext>
              <a:ext uri="{28A0092B-C50C-407E-A947-70E740481C1C}">
                <a14:useLocalDpi xmlns:a14="http://schemas.microsoft.com/office/drawing/2010/main" val="0"/>
              </a:ext>
            </a:extLst>
          </a:blip>
          <a:srcRect l="43083" t="15852" r="33750" b="50074"/>
          <a:stretch/>
        </p:blipFill>
        <p:spPr bwMode="auto">
          <a:xfrm>
            <a:off x="11051507" y="1042751"/>
            <a:ext cx="1393206" cy="115265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15664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3EE2B1A-58CB-536B-7A2A-E35F9E9F0698}"/>
              </a:ext>
            </a:extLst>
          </p:cNvPr>
          <p:cNvSpPr/>
          <p:nvPr/>
        </p:nvSpPr>
        <p:spPr>
          <a:xfrm>
            <a:off x="196769" y="208344"/>
            <a:ext cx="11829327" cy="6412375"/>
          </a:xfrm>
          <a:prstGeom prst="rect">
            <a:avLst/>
          </a:prstGeom>
          <a:solidFill>
            <a:srgbClr val="C2AF9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D8B415D7-4D44-AF1E-AD15-24140DE591E7}"/>
              </a:ext>
            </a:extLst>
          </p:cNvPr>
          <p:cNvPicPr>
            <a:picLocks noChangeAspect="1"/>
          </p:cNvPicPr>
          <p:nvPr/>
        </p:nvPicPr>
        <p:blipFill>
          <a:blip r:embed="rId2"/>
          <a:stretch>
            <a:fillRect/>
          </a:stretch>
        </p:blipFill>
        <p:spPr>
          <a:xfrm>
            <a:off x="346321" y="1569720"/>
            <a:ext cx="11512110" cy="4846319"/>
          </a:xfrm>
          <a:prstGeom prst="rect">
            <a:avLst/>
          </a:prstGeom>
        </p:spPr>
      </p:pic>
      <p:cxnSp>
        <p:nvCxnSpPr>
          <p:cNvPr id="10" name="Straight Connector 9">
            <a:extLst>
              <a:ext uri="{FF2B5EF4-FFF2-40B4-BE49-F238E27FC236}">
                <a16:creationId xmlns:a16="http://schemas.microsoft.com/office/drawing/2014/main" id="{75FEE82F-EBD7-68AF-EAED-574B4E7C821C}"/>
              </a:ext>
            </a:extLst>
          </p:cNvPr>
          <p:cNvCxnSpPr>
            <a:cxnSpLocks/>
          </p:cNvCxnSpPr>
          <p:nvPr/>
        </p:nvCxnSpPr>
        <p:spPr>
          <a:xfrm>
            <a:off x="196770" y="694481"/>
            <a:ext cx="11817752" cy="0"/>
          </a:xfrm>
          <a:prstGeom prst="line">
            <a:avLst/>
          </a:prstGeom>
          <a:ln w="76200">
            <a:solidFill>
              <a:srgbClr val="524D58"/>
            </a:solidFill>
          </a:ln>
        </p:spPr>
        <p:style>
          <a:lnRef idx="3">
            <a:schemeClr val="dk1"/>
          </a:lnRef>
          <a:fillRef idx="0">
            <a:schemeClr val="dk1"/>
          </a:fillRef>
          <a:effectRef idx="2">
            <a:schemeClr val="dk1"/>
          </a:effectRef>
          <a:fontRef idx="minor">
            <a:schemeClr val="tx1"/>
          </a:fontRef>
        </p:style>
      </p:cxnSp>
      <p:sp>
        <p:nvSpPr>
          <p:cNvPr id="8" name="TextBox 7">
            <a:extLst>
              <a:ext uri="{FF2B5EF4-FFF2-40B4-BE49-F238E27FC236}">
                <a16:creationId xmlns:a16="http://schemas.microsoft.com/office/drawing/2014/main" id="{E9E113FD-2B25-910A-2706-24651DA1AC31}"/>
              </a:ext>
            </a:extLst>
          </p:cNvPr>
          <p:cNvSpPr txBox="1"/>
          <p:nvPr/>
        </p:nvSpPr>
        <p:spPr>
          <a:xfrm>
            <a:off x="2540000" y="314960"/>
            <a:ext cx="6868160" cy="830997"/>
          </a:xfrm>
          <a:prstGeom prst="rect">
            <a:avLst/>
          </a:prstGeom>
          <a:solidFill>
            <a:schemeClr val="accent2">
              <a:lumMod val="40000"/>
              <a:lumOff val="60000"/>
            </a:schemeClr>
          </a:solidFill>
          <a:ln w="38100">
            <a:solidFill>
              <a:srgbClr val="524D58"/>
            </a:solidFill>
          </a:ln>
        </p:spPr>
        <p:txBody>
          <a:bodyPr wrap="square" rtlCol="0">
            <a:spAutoFit/>
          </a:bodyPr>
          <a:lstStyle/>
          <a:p>
            <a:pPr algn="ctr"/>
            <a:r>
              <a:rPr lang="en-US" sz="4800" b="1" dirty="0">
                <a:solidFill>
                  <a:srgbClr val="524D58"/>
                </a:solidFill>
                <a:latin typeface="Aptos" panose="020B0004020202020204" pitchFamily="34" charset="0"/>
              </a:rPr>
              <a:t>READING THE DATASET</a:t>
            </a:r>
            <a:endParaRPr lang="en-IN" sz="4800" b="1" dirty="0">
              <a:solidFill>
                <a:srgbClr val="524D58"/>
              </a:solidFill>
              <a:latin typeface="Aptos" panose="020B0004020202020204" pitchFamily="34" charset="0"/>
            </a:endParaRPr>
          </a:p>
        </p:txBody>
      </p:sp>
    </p:spTree>
    <p:extLst>
      <p:ext uri="{BB962C8B-B14F-4D97-AF65-F5344CB8AC3E}">
        <p14:creationId xmlns:p14="http://schemas.microsoft.com/office/powerpoint/2010/main" val="30121623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92563D-7A93-0961-4A7E-111C53ED50DA}"/>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7E0E703D-857E-DA26-00FA-DF3CF93F371E}"/>
              </a:ext>
            </a:extLst>
          </p:cNvPr>
          <p:cNvSpPr>
            <a:spLocks noGrp="1"/>
          </p:cNvSpPr>
          <p:nvPr>
            <p:ph idx="1"/>
          </p:nvPr>
        </p:nvSpPr>
        <p:spPr/>
        <p:txBody>
          <a:bodyPr/>
          <a:lstStyle/>
          <a:p>
            <a:endParaRPr lang="en-IN"/>
          </a:p>
        </p:txBody>
      </p:sp>
      <p:sp>
        <p:nvSpPr>
          <p:cNvPr id="4" name="Rectangle 3">
            <a:extLst>
              <a:ext uri="{FF2B5EF4-FFF2-40B4-BE49-F238E27FC236}">
                <a16:creationId xmlns:a16="http://schemas.microsoft.com/office/drawing/2014/main" id="{4E38D114-38FD-E4E5-2180-AF4BF0E58A13}"/>
              </a:ext>
            </a:extLst>
          </p:cNvPr>
          <p:cNvSpPr/>
          <p:nvPr/>
        </p:nvSpPr>
        <p:spPr>
          <a:xfrm>
            <a:off x="162560" y="162560"/>
            <a:ext cx="11846560" cy="6532880"/>
          </a:xfrm>
          <a:prstGeom prst="rect">
            <a:avLst/>
          </a:prstGeom>
          <a:solidFill>
            <a:srgbClr val="C2AF9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Rounded Corners 4">
            <a:extLst>
              <a:ext uri="{FF2B5EF4-FFF2-40B4-BE49-F238E27FC236}">
                <a16:creationId xmlns:a16="http://schemas.microsoft.com/office/drawing/2014/main" id="{E8B5AFE6-9CCB-EB0E-0FB4-00C03A01B7CB}"/>
              </a:ext>
            </a:extLst>
          </p:cNvPr>
          <p:cNvSpPr/>
          <p:nvPr/>
        </p:nvSpPr>
        <p:spPr>
          <a:xfrm>
            <a:off x="501445" y="540774"/>
            <a:ext cx="6076335" cy="5928852"/>
          </a:xfrm>
          <a:prstGeom prst="roundRect">
            <a:avLst/>
          </a:prstGeom>
          <a:solidFill>
            <a:srgbClr val="9E7D6A"/>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6" name="Picture 5">
            <a:extLst>
              <a:ext uri="{FF2B5EF4-FFF2-40B4-BE49-F238E27FC236}">
                <a16:creationId xmlns:a16="http://schemas.microsoft.com/office/drawing/2014/main" id="{0344548D-D161-DAA1-6042-C8AC79B3CB2D}"/>
              </a:ext>
            </a:extLst>
          </p:cNvPr>
          <p:cNvPicPr>
            <a:picLocks noChangeAspect="1"/>
          </p:cNvPicPr>
          <p:nvPr/>
        </p:nvPicPr>
        <p:blipFill>
          <a:blip r:embed="rId2"/>
          <a:stretch>
            <a:fillRect/>
          </a:stretch>
        </p:blipFill>
        <p:spPr>
          <a:xfrm>
            <a:off x="1022193" y="2036782"/>
            <a:ext cx="4776052" cy="3932051"/>
          </a:xfrm>
          <a:prstGeom prst="rect">
            <a:avLst/>
          </a:prstGeom>
          <a:ln>
            <a:noFill/>
          </a:ln>
          <a:effectLst>
            <a:outerShdw blurRad="292100" dist="139700" dir="2700000" algn="tl" rotWithShape="0">
              <a:srgbClr val="333333">
                <a:alpha val="65000"/>
              </a:srgbClr>
            </a:outerShdw>
          </a:effectLst>
        </p:spPr>
      </p:pic>
      <p:sp>
        <p:nvSpPr>
          <p:cNvPr id="7" name="Rectangle: Rounded Corners 6">
            <a:extLst>
              <a:ext uri="{FF2B5EF4-FFF2-40B4-BE49-F238E27FC236}">
                <a16:creationId xmlns:a16="http://schemas.microsoft.com/office/drawing/2014/main" id="{A2AA32D3-1676-0D53-A344-F85AA2DAAC1F}"/>
              </a:ext>
            </a:extLst>
          </p:cNvPr>
          <p:cNvSpPr/>
          <p:nvPr/>
        </p:nvSpPr>
        <p:spPr>
          <a:xfrm>
            <a:off x="7079227" y="516193"/>
            <a:ext cx="4596580" cy="5928852"/>
          </a:xfrm>
          <a:prstGeom prst="roundRect">
            <a:avLst/>
          </a:prstGeom>
          <a:solidFill>
            <a:srgbClr val="9E7D6A"/>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8" name="Picture 7">
            <a:extLst>
              <a:ext uri="{FF2B5EF4-FFF2-40B4-BE49-F238E27FC236}">
                <a16:creationId xmlns:a16="http://schemas.microsoft.com/office/drawing/2014/main" id="{816323DE-7B6D-1B96-6804-530BBF5D2EB0}"/>
              </a:ext>
            </a:extLst>
          </p:cNvPr>
          <p:cNvPicPr>
            <a:picLocks noChangeAspect="1"/>
          </p:cNvPicPr>
          <p:nvPr/>
        </p:nvPicPr>
        <p:blipFill>
          <a:blip r:embed="rId3"/>
          <a:stretch>
            <a:fillRect/>
          </a:stretch>
        </p:blipFill>
        <p:spPr>
          <a:xfrm>
            <a:off x="8350942" y="2489175"/>
            <a:ext cx="2320335" cy="1287193"/>
          </a:xfrm>
          <a:prstGeom prst="rect">
            <a:avLst/>
          </a:prstGeom>
          <a:ln>
            <a:noFill/>
          </a:ln>
          <a:effectLst>
            <a:outerShdw blurRad="292100" dist="139700" dir="2700000" algn="tl" rotWithShape="0">
              <a:srgbClr val="333333">
                <a:alpha val="65000"/>
              </a:srgbClr>
            </a:outerShdw>
          </a:effectLst>
        </p:spPr>
      </p:pic>
      <p:sp>
        <p:nvSpPr>
          <p:cNvPr id="9" name="Rectangle 8">
            <a:extLst>
              <a:ext uri="{FF2B5EF4-FFF2-40B4-BE49-F238E27FC236}">
                <a16:creationId xmlns:a16="http://schemas.microsoft.com/office/drawing/2014/main" id="{5D49D554-328F-989F-75E9-131C2A8457A7}"/>
              </a:ext>
            </a:extLst>
          </p:cNvPr>
          <p:cNvSpPr/>
          <p:nvPr/>
        </p:nvSpPr>
        <p:spPr>
          <a:xfrm>
            <a:off x="1028594" y="814071"/>
            <a:ext cx="4982711" cy="923330"/>
          </a:xfrm>
          <a:prstGeom prst="rect">
            <a:avLst/>
          </a:prstGeom>
          <a:noFill/>
        </p:spPr>
        <p:txBody>
          <a:bodyPr wrap="none" lIns="91440" tIns="45720" rIns="91440" bIns="45720">
            <a:spAutoFit/>
          </a:bodyPr>
          <a:lstStyle/>
          <a:p>
            <a:pPr algn="ctr"/>
            <a:r>
              <a:rPr lang="en-US" sz="5400" b="1" cap="none" spc="0" dirty="0">
                <a:ln w="0"/>
                <a:solidFill>
                  <a:schemeClr val="tx1"/>
                </a:solidFill>
                <a:effectLst>
                  <a:outerShdw blurRad="38100" dist="19050" dir="2700000" algn="tl" rotWithShape="0">
                    <a:schemeClr val="dk1">
                      <a:alpha val="40000"/>
                    </a:schemeClr>
                  </a:outerShdw>
                </a:effectLst>
              </a:rPr>
              <a:t>DATA SUMMARY</a:t>
            </a:r>
          </a:p>
        </p:txBody>
      </p:sp>
      <p:sp>
        <p:nvSpPr>
          <p:cNvPr id="10" name="Rectangle 9">
            <a:extLst>
              <a:ext uri="{FF2B5EF4-FFF2-40B4-BE49-F238E27FC236}">
                <a16:creationId xmlns:a16="http://schemas.microsoft.com/office/drawing/2014/main" id="{A6FA1520-66CD-9353-0934-165C4AD8725A}"/>
              </a:ext>
            </a:extLst>
          </p:cNvPr>
          <p:cNvSpPr/>
          <p:nvPr/>
        </p:nvSpPr>
        <p:spPr>
          <a:xfrm>
            <a:off x="7648931" y="799323"/>
            <a:ext cx="3727560" cy="923330"/>
          </a:xfrm>
          <a:prstGeom prst="rect">
            <a:avLst/>
          </a:prstGeom>
          <a:noFill/>
        </p:spPr>
        <p:txBody>
          <a:bodyPr wrap="none" lIns="91440" tIns="45720" rIns="91440" bIns="45720">
            <a:spAutoFit/>
          </a:bodyPr>
          <a:lstStyle/>
          <a:p>
            <a:pPr algn="ctr"/>
            <a:r>
              <a:rPr lang="en-US" sz="5400" b="1" cap="none" spc="0" dirty="0">
                <a:ln w="0"/>
                <a:solidFill>
                  <a:schemeClr val="tx1"/>
                </a:solidFill>
                <a:effectLst>
                  <a:outerShdw blurRad="38100" dist="19050" dir="2700000" algn="tl" rotWithShape="0">
                    <a:schemeClr val="dk1">
                      <a:alpha val="40000"/>
                    </a:schemeClr>
                  </a:outerShdw>
                </a:effectLst>
              </a:rPr>
              <a:t>DATA SHAPE</a:t>
            </a:r>
          </a:p>
        </p:txBody>
      </p:sp>
      <p:sp>
        <p:nvSpPr>
          <p:cNvPr id="11" name="TextBox 10">
            <a:extLst>
              <a:ext uri="{FF2B5EF4-FFF2-40B4-BE49-F238E27FC236}">
                <a16:creationId xmlns:a16="http://schemas.microsoft.com/office/drawing/2014/main" id="{9488C6CE-C489-81B2-7EDD-EBF3767AA27A}"/>
              </a:ext>
            </a:extLst>
          </p:cNvPr>
          <p:cNvSpPr txBox="1"/>
          <p:nvPr/>
        </p:nvSpPr>
        <p:spPr>
          <a:xfrm>
            <a:off x="8485238" y="4473679"/>
            <a:ext cx="2910349" cy="830997"/>
          </a:xfrm>
          <a:prstGeom prst="rect">
            <a:avLst/>
          </a:prstGeom>
          <a:noFill/>
        </p:spPr>
        <p:txBody>
          <a:bodyPr wrap="square" rtlCol="0">
            <a:spAutoFit/>
          </a:bodyPr>
          <a:lstStyle/>
          <a:p>
            <a:pPr marL="285750" indent="-285750">
              <a:buFont typeface="Arial" panose="020B0604020202020204" pitchFamily="34" charset="0"/>
              <a:buChar char="•"/>
            </a:pPr>
            <a:r>
              <a:rPr lang="en-US" sz="2400" b="1" dirty="0">
                <a:solidFill>
                  <a:schemeClr val="accent3">
                    <a:lumMod val="20000"/>
                    <a:lumOff val="80000"/>
                  </a:schemeClr>
                </a:solidFill>
              </a:rPr>
              <a:t>1500 ROWS</a:t>
            </a:r>
          </a:p>
          <a:p>
            <a:pPr marL="285750" indent="-285750">
              <a:buFont typeface="Arial" panose="020B0604020202020204" pitchFamily="34" charset="0"/>
              <a:buChar char="•"/>
            </a:pPr>
            <a:r>
              <a:rPr lang="en-US" sz="2400" b="1" dirty="0">
                <a:solidFill>
                  <a:schemeClr val="accent3">
                    <a:lumMod val="20000"/>
                    <a:lumOff val="80000"/>
                  </a:schemeClr>
                </a:solidFill>
              </a:rPr>
              <a:t>9 COLUMNS</a:t>
            </a:r>
            <a:endParaRPr lang="en-IN" sz="2400" b="1" dirty="0">
              <a:solidFill>
                <a:schemeClr val="accent3">
                  <a:lumMod val="20000"/>
                  <a:lumOff val="80000"/>
                </a:schemeClr>
              </a:solidFill>
            </a:endParaRPr>
          </a:p>
        </p:txBody>
      </p:sp>
    </p:spTree>
    <p:extLst>
      <p:ext uri="{BB962C8B-B14F-4D97-AF65-F5344CB8AC3E}">
        <p14:creationId xmlns:p14="http://schemas.microsoft.com/office/powerpoint/2010/main" val="23015649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E38D114-38FD-E4E5-2180-AF4BF0E58A13}"/>
              </a:ext>
            </a:extLst>
          </p:cNvPr>
          <p:cNvSpPr/>
          <p:nvPr/>
        </p:nvSpPr>
        <p:spPr>
          <a:xfrm>
            <a:off x="162560" y="162560"/>
            <a:ext cx="11846560" cy="6532880"/>
          </a:xfrm>
          <a:prstGeom prst="rect">
            <a:avLst/>
          </a:prstGeom>
          <a:solidFill>
            <a:srgbClr val="C2AF9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Title 9">
            <a:extLst>
              <a:ext uri="{FF2B5EF4-FFF2-40B4-BE49-F238E27FC236}">
                <a16:creationId xmlns:a16="http://schemas.microsoft.com/office/drawing/2014/main" id="{CBA6BCA9-84B7-E793-6448-00286ECF9E7B}"/>
              </a:ext>
            </a:extLst>
          </p:cNvPr>
          <p:cNvSpPr>
            <a:spLocks noGrp="1"/>
          </p:cNvSpPr>
          <p:nvPr>
            <p:ph type="title"/>
          </p:nvPr>
        </p:nvSpPr>
        <p:spPr>
          <a:xfrm>
            <a:off x="-248233" y="329879"/>
            <a:ext cx="6672183" cy="1600200"/>
          </a:xfrm>
        </p:spPr>
        <p:txBody>
          <a:bodyPr>
            <a:normAutofit/>
          </a:bodyPr>
          <a:lstStyle/>
          <a:p>
            <a:pPr algn="ctr"/>
            <a:r>
              <a:rPr lang="en-US" sz="4800" b="1" dirty="0">
                <a:latin typeface="Aptos" panose="020B0004020202020204" pitchFamily="34" charset="0"/>
              </a:rPr>
              <a:t>CHECKING NULL VALUES</a:t>
            </a:r>
            <a:endParaRPr lang="en-IN" sz="4800" b="1" dirty="0">
              <a:latin typeface="Aptos" panose="020B0004020202020204" pitchFamily="34" charset="0"/>
            </a:endParaRPr>
          </a:p>
        </p:txBody>
      </p:sp>
      <p:sp>
        <p:nvSpPr>
          <p:cNvPr id="12" name="Text Placeholder 11">
            <a:extLst>
              <a:ext uri="{FF2B5EF4-FFF2-40B4-BE49-F238E27FC236}">
                <a16:creationId xmlns:a16="http://schemas.microsoft.com/office/drawing/2014/main" id="{7BBD7774-CCEC-A76D-3C88-315B30CF7CA2}"/>
              </a:ext>
            </a:extLst>
          </p:cNvPr>
          <p:cNvSpPr>
            <a:spLocks noGrp="1"/>
          </p:cNvSpPr>
          <p:nvPr>
            <p:ph type="body" sz="half" idx="2"/>
          </p:nvPr>
        </p:nvSpPr>
        <p:spPr>
          <a:xfrm>
            <a:off x="932386" y="2786604"/>
            <a:ext cx="3932237" cy="1206661"/>
          </a:xfrm>
          <a:ln>
            <a:solidFill>
              <a:srgbClr val="524D58"/>
            </a:solidFill>
          </a:ln>
        </p:spPr>
        <p:txBody>
          <a:bodyPr>
            <a:normAutofit/>
          </a:bodyPr>
          <a:lstStyle/>
          <a:p>
            <a:pPr algn="ctr"/>
            <a:r>
              <a:rPr lang="en-US" sz="3200" dirty="0"/>
              <a:t>There is no null value in this dataset.</a:t>
            </a:r>
            <a:endParaRPr lang="en-IN" sz="3200" dirty="0"/>
          </a:p>
        </p:txBody>
      </p:sp>
      <p:sp>
        <p:nvSpPr>
          <p:cNvPr id="9" name="Callout: Line with Border and Accent Bar 8">
            <a:extLst>
              <a:ext uri="{FF2B5EF4-FFF2-40B4-BE49-F238E27FC236}">
                <a16:creationId xmlns:a16="http://schemas.microsoft.com/office/drawing/2014/main" id="{FBBEAE56-FECF-C618-243D-CE4CA5D4C80D}"/>
              </a:ext>
            </a:extLst>
          </p:cNvPr>
          <p:cNvSpPr/>
          <p:nvPr/>
        </p:nvSpPr>
        <p:spPr>
          <a:xfrm>
            <a:off x="6342927" y="1423686"/>
            <a:ext cx="4977114" cy="4259484"/>
          </a:xfrm>
          <a:prstGeom prst="accentBorderCallout1">
            <a:avLst>
              <a:gd name="adj1" fmla="val 18750"/>
              <a:gd name="adj2" fmla="val -8333"/>
              <a:gd name="adj3" fmla="val 37281"/>
              <a:gd name="adj4" fmla="val -28942"/>
            </a:avLst>
          </a:prstGeom>
          <a:solidFill>
            <a:schemeClr val="bg2">
              <a:lumMod val="25000"/>
            </a:schemeClr>
          </a:solidFill>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714C22B0-B4C9-6762-1028-779F30066C94}"/>
              </a:ext>
            </a:extLst>
          </p:cNvPr>
          <p:cNvPicPr>
            <a:picLocks noChangeAspect="1"/>
          </p:cNvPicPr>
          <p:nvPr/>
        </p:nvPicPr>
        <p:blipFill>
          <a:blip r:embed="rId2"/>
          <a:stretch>
            <a:fillRect/>
          </a:stretch>
        </p:blipFill>
        <p:spPr>
          <a:xfrm>
            <a:off x="7077450" y="1643606"/>
            <a:ext cx="3490236" cy="3842074"/>
          </a:xfrm>
          <a:prstGeom prst="rect">
            <a:avLst/>
          </a:prstGeom>
        </p:spPr>
      </p:pic>
    </p:spTree>
    <p:extLst>
      <p:ext uri="{BB962C8B-B14F-4D97-AF65-F5344CB8AC3E}">
        <p14:creationId xmlns:p14="http://schemas.microsoft.com/office/powerpoint/2010/main" val="305108244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1515</TotalTime>
  <Words>679</Words>
  <Application>Microsoft Office PowerPoint</Application>
  <PresentationFormat>Widescreen</PresentationFormat>
  <Paragraphs>91</Paragraphs>
  <Slides>32</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32</vt:i4>
      </vt:variant>
    </vt:vector>
  </HeadingPairs>
  <TitlesOfParts>
    <vt:vector size="40" baseType="lpstr">
      <vt:lpstr>Aptos</vt:lpstr>
      <vt:lpstr>Arial</vt:lpstr>
      <vt:lpstr>Bodoni MT</vt:lpstr>
      <vt:lpstr>Calibri</vt:lpstr>
      <vt:lpstr>Calibri Light</vt:lpstr>
      <vt:lpstr>Gill Sans MT</vt:lpstr>
      <vt:lpstr>Helvetica Neue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CHECKING NULL VALUES</vt:lpstr>
      <vt:lpstr>CHECKING AND DROPPING DUPLICATED VALUES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BHAVYA JAIN</dc:creator>
  <cp:lastModifiedBy>BHAVYA JAIN</cp:lastModifiedBy>
  <cp:revision>3</cp:revision>
  <dcterms:created xsi:type="dcterms:W3CDTF">2024-08-09T17:07:12Z</dcterms:created>
  <dcterms:modified xsi:type="dcterms:W3CDTF">2024-08-10T18:24:40Z</dcterms:modified>
</cp:coreProperties>
</file>